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3"/>
  </p:notesMasterIdLst>
  <p:sldIdLst>
    <p:sldId id="271" r:id="rId5"/>
    <p:sldId id="3480" r:id="rId6"/>
    <p:sldId id="3500" r:id="rId7"/>
    <p:sldId id="3474" r:id="rId8"/>
    <p:sldId id="3520" r:id="rId9"/>
    <p:sldId id="3521" r:id="rId10"/>
    <p:sldId id="3502" r:id="rId11"/>
    <p:sldId id="294" r:id="rId12"/>
    <p:sldId id="3492" r:id="rId13"/>
    <p:sldId id="298" r:id="rId14"/>
    <p:sldId id="3482" r:id="rId15"/>
    <p:sldId id="3486" r:id="rId16"/>
    <p:sldId id="299" r:id="rId17"/>
    <p:sldId id="3503" r:id="rId18"/>
    <p:sldId id="291" r:id="rId19"/>
    <p:sldId id="3487" r:id="rId20"/>
    <p:sldId id="3493" r:id="rId21"/>
    <p:sldId id="3475" r:id="rId22"/>
    <p:sldId id="300" r:id="rId23"/>
    <p:sldId id="3504" r:id="rId24"/>
    <p:sldId id="292" r:id="rId25"/>
    <p:sldId id="3489" r:id="rId26"/>
    <p:sldId id="3476" r:id="rId27"/>
    <p:sldId id="301" r:id="rId28"/>
    <p:sldId id="3505" r:id="rId29"/>
    <p:sldId id="293" r:id="rId30"/>
    <p:sldId id="3490" r:id="rId31"/>
    <p:sldId id="3479" r:id="rId32"/>
    <p:sldId id="3491" r:id="rId33"/>
    <p:sldId id="3515" r:id="rId34"/>
    <p:sldId id="3508" r:id="rId35"/>
    <p:sldId id="3512" r:id="rId36"/>
    <p:sldId id="3514" r:id="rId37"/>
    <p:sldId id="3510" r:id="rId38"/>
    <p:sldId id="3516" r:id="rId39"/>
    <p:sldId id="3519" r:id="rId40"/>
    <p:sldId id="3518" r:id="rId41"/>
    <p:sldId id="3511" r:id="rId42"/>
  </p:sldIdLst>
  <p:sldSz cx="12192000" cy="6858000"/>
  <p:notesSz cx="6858000" cy="9144000"/>
  <p:embeddedFontLst>
    <p:embeddedFont>
      <p:font typeface="Arial Black" panose="020B0A04020102020204" pitchFamily="34" charset="0"/>
      <p:bold r:id="rId44"/>
    </p:embeddedFont>
    <p:embeddedFont>
      <p:font typeface="Stag Sans Book" panose="020B0503040000020004" pitchFamily="34" charset="0"/>
      <p:regular r:id="rId45"/>
      <p:italic r:id="rId46"/>
    </p:embeddedFont>
    <p:embeddedFont>
      <p:font typeface="Stag Sans Semibold" panose="020B0703040000020004" pitchFamily="34" charset="0"/>
      <p:regular r:id="rId47"/>
      <p:bold r:id="rId48"/>
      <p:italic r:id="rId49"/>
      <p:boldItalic r:id="rId50"/>
    </p:embeddedFont>
    <p:embeddedFont>
      <p:font typeface="StagSans-Book" panose="020B0503040000020004" pitchFamily="34" charset="0"/>
      <p:regular r:id="rId51"/>
      <p:italic r:id="rId5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CF82B8B6-DCF3-486B-AEDE-4A0F678A4D56}">
          <p14:sldIdLst>
            <p14:sldId id="271"/>
            <p14:sldId id="3480"/>
          </p14:sldIdLst>
        </p14:section>
        <p14:section name="Inledning 2" id="{3F3915C4-B93B-4372-AE77-D12E80DF109D}">
          <p14:sldIdLst>
            <p14:sldId id="3500"/>
            <p14:sldId id="3474"/>
            <p14:sldId id="3520"/>
            <p14:sldId id="3521"/>
            <p14:sldId id="3502"/>
            <p14:sldId id="294"/>
            <p14:sldId id="3492"/>
            <p14:sldId id="298"/>
            <p14:sldId id="3482"/>
            <p14:sldId id="3486"/>
            <p14:sldId id="299"/>
          </p14:sldIdLst>
        </p14:section>
        <p14:section name="Rekrytera" id="{6EE7A402-29B3-4CE4-B5E6-3F27F5517834}">
          <p14:sldIdLst>
            <p14:sldId id="3503"/>
            <p14:sldId id="291"/>
            <p14:sldId id="3487"/>
            <p14:sldId id="3493"/>
            <p14:sldId id="3475"/>
            <p14:sldId id="300"/>
          </p14:sldIdLst>
        </p14:section>
        <p14:section name="Behålla" id="{16B64F6D-46D0-4E8A-B4FA-49CECACF3842}">
          <p14:sldIdLst>
            <p14:sldId id="3504"/>
            <p14:sldId id="292"/>
            <p14:sldId id="3489"/>
            <p14:sldId id="3476"/>
            <p14:sldId id="301"/>
          </p14:sldIdLst>
        </p14:section>
        <p14:section name="Avsluta" id="{5B914DAC-7A60-477A-A2D5-82786F4D846B}">
          <p14:sldIdLst>
            <p14:sldId id="3505"/>
            <p14:sldId id="293"/>
            <p14:sldId id="3490"/>
            <p14:sldId id="3479"/>
            <p14:sldId id="3491"/>
            <p14:sldId id="3515"/>
          </p14:sldIdLst>
        </p14:section>
        <p14:section name="Tillämpning" id="{DF027DB4-84F8-4CC7-9CA4-0FAE3412F5D1}">
          <p14:sldIdLst>
            <p14:sldId id="3508"/>
            <p14:sldId id="3512"/>
            <p14:sldId id="3514"/>
          </p14:sldIdLst>
        </p14:section>
        <p14:section name="Utvärdering" id="{0C7B2A75-66F2-40A0-B7A8-7068BFBC7978}">
          <p14:sldIdLst>
            <p14:sldId id="3510"/>
            <p14:sldId id="3516"/>
            <p14:sldId id="3519"/>
            <p14:sldId id="3518"/>
            <p14:sldId id="35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2AF5A4-B366-AA71-7337-0F39B4871153}" name="Anna Malmén" initials="AM" userId="S::anna.malmen@svenskfotboll.se::ba61c1d0-5d45-4882-8a10-67d0d5693f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5C"/>
    <a:srgbClr val="B6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954" autoAdjust="0"/>
  </p:normalViewPr>
  <p:slideViewPr>
    <p:cSldViewPr snapToGrid="0">
      <p:cViewPr varScale="1">
        <p:scale>
          <a:sx n="118" d="100"/>
          <a:sy n="118" d="100"/>
        </p:scale>
        <p:origin x="18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almén" userId="ba61c1d0-5d45-4882-8a10-67d0d5693ffb" providerId="ADAL" clId="{FDEBFCA1-EB3E-4124-89B6-B65C95E96401}"/>
    <pc:docChg chg="undo custSel addSld delSld modSld modSection">
      <pc:chgData name="Anna Malmén" userId="ba61c1d0-5d45-4882-8a10-67d0d5693ffb" providerId="ADAL" clId="{FDEBFCA1-EB3E-4124-89B6-B65C95E96401}" dt="2023-03-24T08:49:16.418" v="653" actId="403"/>
      <pc:docMkLst>
        <pc:docMk/>
      </pc:docMkLst>
      <pc:sldChg chg="modSp mod">
        <pc:chgData name="Anna Malmén" userId="ba61c1d0-5d45-4882-8a10-67d0d5693ffb" providerId="ADAL" clId="{FDEBFCA1-EB3E-4124-89B6-B65C95E96401}" dt="2023-03-24T08:33:33.285" v="156" actId="207"/>
        <pc:sldMkLst>
          <pc:docMk/>
          <pc:sldMk cId="3141196690" sldId="271"/>
        </pc:sldMkLst>
        <pc:spChg chg="mod">
          <ac:chgData name="Anna Malmén" userId="ba61c1d0-5d45-4882-8a10-67d0d5693ffb" providerId="ADAL" clId="{FDEBFCA1-EB3E-4124-89B6-B65C95E96401}" dt="2023-03-24T08:33:33.285" v="156" actId="207"/>
          <ac:spMkLst>
            <pc:docMk/>
            <pc:sldMk cId="3141196690" sldId="271"/>
            <ac:spMk id="3" creationId="{B05B5E8F-D267-F344-B864-E431236F8E22}"/>
          </ac:spMkLst>
        </pc:spChg>
      </pc:sldChg>
      <pc:sldChg chg="modSp mod">
        <pc:chgData name="Anna Malmén" userId="ba61c1d0-5d45-4882-8a10-67d0d5693ffb" providerId="ADAL" clId="{FDEBFCA1-EB3E-4124-89B6-B65C95E96401}" dt="2023-03-22T11:09:23.588" v="20" actId="20577"/>
        <pc:sldMkLst>
          <pc:docMk/>
          <pc:sldMk cId="1510085147" sldId="299"/>
        </pc:sldMkLst>
        <pc:spChg chg="mod">
          <ac:chgData name="Anna Malmén" userId="ba61c1d0-5d45-4882-8a10-67d0d5693ffb" providerId="ADAL" clId="{FDEBFCA1-EB3E-4124-89B6-B65C95E96401}" dt="2023-03-22T11:09:23.588" v="20" actId="20577"/>
          <ac:spMkLst>
            <pc:docMk/>
            <pc:sldMk cId="1510085147" sldId="299"/>
            <ac:spMk id="5" creationId="{9F032C37-20A9-4A10-B9D9-018E09E19E7D}"/>
          </ac:spMkLst>
        </pc:spChg>
      </pc:sldChg>
      <pc:sldChg chg="modSp mod">
        <pc:chgData name="Anna Malmén" userId="ba61c1d0-5d45-4882-8a10-67d0d5693ffb" providerId="ADAL" clId="{FDEBFCA1-EB3E-4124-89B6-B65C95E96401}" dt="2023-03-22T11:09:37.694" v="30" actId="20577"/>
        <pc:sldMkLst>
          <pc:docMk/>
          <pc:sldMk cId="4229930161" sldId="300"/>
        </pc:sldMkLst>
        <pc:spChg chg="mod">
          <ac:chgData name="Anna Malmén" userId="ba61c1d0-5d45-4882-8a10-67d0d5693ffb" providerId="ADAL" clId="{FDEBFCA1-EB3E-4124-89B6-B65C95E96401}" dt="2023-03-22T11:09:37.694" v="30" actId="20577"/>
          <ac:spMkLst>
            <pc:docMk/>
            <pc:sldMk cId="4229930161" sldId="300"/>
            <ac:spMk id="5" creationId="{9F032C37-20A9-4A10-B9D9-018E09E19E7D}"/>
          </ac:spMkLst>
        </pc:spChg>
      </pc:sldChg>
      <pc:sldChg chg="modSp mod">
        <pc:chgData name="Anna Malmén" userId="ba61c1d0-5d45-4882-8a10-67d0d5693ffb" providerId="ADAL" clId="{FDEBFCA1-EB3E-4124-89B6-B65C95E96401}" dt="2023-03-22T11:09:58.606" v="41" actId="20577"/>
        <pc:sldMkLst>
          <pc:docMk/>
          <pc:sldMk cId="501020723" sldId="301"/>
        </pc:sldMkLst>
        <pc:spChg chg="mod">
          <ac:chgData name="Anna Malmén" userId="ba61c1d0-5d45-4882-8a10-67d0d5693ffb" providerId="ADAL" clId="{FDEBFCA1-EB3E-4124-89B6-B65C95E96401}" dt="2023-03-22T11:09:58.606" v="41" actId="20577"/>
          <ac:spMkLst>
            <pc:docMk/>
            <pc:sldMk cId="501020723" sldId="301"/>
            <ac:spMk id="5" creationId="{9F032C37-20A9-4A10-B9D9-018E09E19E7D}"/>
          </ac:spMkLst>
        </pc:spChg>
      </pc:sldChg>
      <pc:sldChg chg="delSp mod modNotesTx">
        <pc:chgData name="Anna Malmén" userId="ba61c1d0-5d45-4882-8a10-67d0d5693ffb" providerId="ADAL" clId="{FDEBFCA1-EB3E-4124-89B6-B65C95E96401}" dt="2023-03-24T08:36:19.389" v="163" actId="478"/>
        <pc:sldMkLst>
          <pc:docMk/>
          <pc:sldMk cId="1312316245" sldId="3474"/>
        </pc:sldMkLst>
        <pc:spChg chg="del">
          <ac:chgData name="Anna Malmén" userId="ba61c1d0-5d45-4882-8a10-67d0d5693ffb" providerId="ADAL" clId="{FDEBFCA1-EB3E-4124-89B6-B65C95E96401}" dt="2023-03-24T08:36:19.389" v="163" actId="478"/>
          <ac:spMkLst>
            <pc:docMk/>
            <pc:sldMk cId="1312316245" sldId="3474"/>
            <ac:spMk id="2" creationId="{CECF596E-D3CC-2249-EA90-1D4085B8EFBF}"/>
          </ac:spMkLst>
        </pc:spChg>
      </pc:sldChg>
      <pc:sldChg chg="modSp mod">
        <pc:chgData name="Anna Malmén" userId="ba61c1d0-5d45-4882-8a10-67d0d5693ffb" providerId="ADAL" clId="{FDEBFCA1-EB3E-4124-89B6-B65C95E96401}" dt="2023-03-24T08:34:25.025" v="161" actId="108"/>
        <pc:sldMkLst>
          <pc:docMk/>
          <pc:sldMk cId="3825241491" sldId="3480"/>
        </pc:sldMkLst>
        <pc:spChg chg="mod">
          <ac:chgData name="Anna Malmén" userId="ba61c1d0-5d45-4882-8a10-67d0d5693ffb" providerId="ADAL" clId="{FDEBFCA1-EB3E-4124-89B6-B65C95E96401}" dt="2023-03-24T08:34:25.025" v="161" actId="108"/>
          <ac:spMkLst>
            <pc:docMk/>
            <pc:sldMk cId="3825241491" sldId="3480"/>
            <ac:spMk id="13" creationId="{60FF97C5-08B9-4F6C-B856-2F3E2A22B559}"/>
          </ac:spMkLst>
        </pc:spChg>
      </pc:sldChg>
      <pc:sldChg chg="modSp mod">
        <pc:chgData name="Anna Malmén" userId="ba61c1d0-5d45-4882-8a10-67d0d5693ffb" providerId="ADAL" clId="{FDEBFCA1-EB3E-4124-89B6-B65C95E96401}" dt="2023-03-22T11:09:19.293" v="10" actId="20577"/>
        <pc:sldMkLst>
          <pc:docMk/>
          <pc:sldMk cId="2141796523" sldId="3486"/>
        </pc:sldMkLst>
        <pc:spChg chg="mod">
          <ac:chgData name="Anna Malmén" userId="ba61c1d0-5d45-4882-8a10-67d0d5693ffb" providerId="ADAL" clId="{FDEBFCA1-EB3E-4124-89B6-B65C95E96401}" dt="2023-03-22T11:09:19.293" v="10" actId="20577"/>
          <ac:spMkLst>
            <pc:docMk/>
            <pc:sldMk cId="2141796523" sldId="3486"/>
            <ac:spMk id="5" creationId="{9F032C37-20A9-4A10-B9D9-018E09E19E7D}"/>
          </ac:spMkLst>
        </pc:spChg>
      </pc:sldChg>
      <pc:sldChg chg="del">
        <pc:chgData name="Anna Malmén" userId="ba61c1d0-5d45-4882-8a10-67d0d5693ffb" providerId="ADAL" clId="{FDEBFCA1-EB3E-4124-89B6-B65C95E96401}" dt="2023-03-22T11:09:53.611" v="31" actId="47"/>
        <pc:sldMkLst>
          <pc:docMk/>
          <pc:sldMk cId="3103913341" sldId="3488"/>
        </pc:sldMkLst>
      </pc:sldChg>
      <pc:sldChg chg="modSp mod">
        <pc:chgData name="Anna Malmén" userId="ba61c1d0-5d45-4882-8a10-67d0d5693ffb" providerId="ADAL" clId="{FDEBFCA1-EB3E-4124-89B6-B65C95E96401}" dt="2023-03-22T11:10:11.092" v="51" actId="20577"/>
        <pc:sldMkLst>
          <pc:docMk/>
          <pc:sldMk cId="3631525178" sldId="3491"/>
        </pc:sldMkLst>
        <pc:spChg chg="mod">
          <ac:chgData name="Anna Malmén" userId="ba61c1d0-5d45-4882-8a10-67d0d5693ffb" providerId="ADAL" clId="{FDEBFCA1-EB3E-4124-89B6-B65C95E96401}" dt="2023-03-22T11:10:11.092" v="51" actId="20577"/>
          <ac:spMkLst>
            <pc:docMk/>
            <pc:sldMk cId="3631525178" sldId="3491"/>
            <ac:spMk id="5" creationId="{9F032C37-20A9-4A10-B9D9-018E09E19E7D}"/>
          </ac:spMkLst>
        </pc:spChg>
      </pc:sldChg>
      <pc:sldChg chg="modSp mod">
        <pc:chgData name="Anna Malmén" userId="ba61c1d0-5d45-4882-8a10-67d0d5693ffb" providerId="ADAL" clId="{FDEBFCA1-EB3E-4124-89B6-B65C95E96401}" dt="2023-03-23T08:45:22.329" v="73" actId="1076"/>
        <pc:sldMkLst>
          <pc:docMk/>
          <pc:sldMk cId="3317745419" sldId="3510"/>
        </pc:sldMkLst>
        <pc:spChg chg="mod">
          <ac:chgData name="Anna Malmén" userId="ba61c1d0-5d45-4882-8a10-67d0d5693ffb" providerId="ADAL" clId="{FDEBFCA1-EB3E-4124-89B6-B65C95E96401}" dt="2023-03-23T08:45:22.329" v="73" actId="1076"/>
          <ac:spMkLst>
            <pc:docMk/>
            <pc:sldMk cId="3317745419" sldId="3510"/>
            <ac:spMk id="2" creationId="{4E883BF7-F7CE-5B16-956A-BB826DB86AD4}"/>
          </ac:spMkLst>
        </pc:spChg>
      </pc:sldChg>
      <pc:sldChg chg="modSp mod modNotesTx">
        <pc:chgData name="Anna Malmén" userId="ba61c1d0-5d45-4882-8a10-67d0d5693ffb" providerId="ADAL" clId="{FDEBFCA1-EB3E-4124-89B6-B65C95E96401}" dt="2023-03-23T09:01:30.401" v="75" actId="20577"/>
        <pc:sldMkLst>
          <pc:docMk/>
          <pc:sldMk cId="1791709359" sldId="3512"/>
        </pc:sldMkLst>
        <pc:spChg chg="mod">
          <ac:chgData name="Anna Malmén" userId="ba61c1d0-5d45-4882-8a10-67d0d5693ffb" providerId="ADAL" clId="{FDEBFCA1-EB3E-4124-89B6-B65C95E96401}" dt="2023-03-23T09:01:30.401" v="75" actId="20577"/>
          <ac:spMkLst>
            <pc:docMk/>
            <pc:sldMk cId="1791709359" sldId="3512"/>
            <ac:spMk id="3" creationId="{B05B5E8F-D267-F344-B864-E431236F8E22}"/>
          </ac:spMkLst>
        </pc:spChg>
      </pc:sldChg>
      <pc:sldChg chg="modSp mod">
        <pc:chgData name="Anna Malmén" userId="ba61c1d0-5d45-4882-8a10-67d0d5693ffb" providerId="ADAL" clId="{FDEBFCA1-EB3E-4124-89B6-B65C95E96401}" dt="2023-03-23T09:03:54.644" v="96" actId="20577"/>
        <pc:sldMkLst>
          <pc:docMk/>
          <pc:sldMk cId="3703990966" sldId="3514"/>
        </pc:sldMkLst>
        <pc:spChg chg="mod">
          <ac:chgData name="Anna Malmén" userId="ba61c1d0-5d45-4882-8a10-67d0d5693ffb" providerId="ADAL" clId="{FDEBFCA1-EB3E-4124-89B6-B65C95E96401}" dt="2023-03-22T11:10:18.780" v="61" actId="20577"/>
          <ac:spMkLst>
            <pc:docMk/>
            <pc:sldMk cId="3703990966" sldId="3514"/>
            <ac:spMk id="5" creationId="{9F032C37-20A9-4A10-B9D9-018E09E19E7D}"/>
          </ac:spMkLst>
        </pc:spChg>
        <pc:spChg chg="mod">
          <ac:chgData name="Anna Malmén" userId="ba61c1d0-5d45-4882-8a10-67d0d5693ffb" providerId="ADAL" clId="{FDEBFCA1-EB3E-4124-89B6-B65C95E96401}" dt="2023-03-23T09:03:54.644" v="96" actId="20577"/>
          <ac:spMkLst>
            <pc:docMk/>
            <pc:sldMk cId="3703990966" sldId="3514"/>
            <ac:spMk id="9" creationId="{ADCE3975-EE05-444C-A710-02EC70519FEC}"/>
          </ac:spMkLst>
        </pc:spChg>
      </pc:sldChg>
      <pc:sldChg chg="modNotesTx">
        <pc:chgData name="Anna Malmén" userId="ba61c1d0-5d45-4882-8a10-67d0d5693ffb" providerId="ADAL" clId="{FDEBFCA1-EB3E-4124-89B6-B65C95E96401}" dt="2023-03-23T09:05:38.049" v="108" actId="20577"/>
        <pc:sldMkLst>
          <pc:docMk/>
          <pc:sldMk cId="3257289353" sldId="3516"/>
        </pc:sldMkLst>
      </pc:sldChg>
      <pc:sldChg chg="modSp mod">
        <pc:chgData name="Anna Malmén" userId="ba61c1d0-5d45-4882-8a10-67d0d5693ffb" providerId="ADAL" clId="{FDEBFCA1-EB3E-4124-89B6-B65C95E96401}" dt="2023-03-22T11:10:26.075" v="72" actId="20577"/>
        <pc:sldMkLst>
          <pc:docMk/>
          <pc:sldMk cId="3456512518" sldId="3518"/>
        </pc:sldMkLst>
        <pc:spChg chg="mod">
          <ac:chgData name="Anna Malmén" userId="ba61c1d0-5d45-4882-8a10-67d0d5693ffb" providerId="ADAL" clId="{FDEBFCA1-EB3E-4124-89B6-B65C95E96401}" dt="2023-03-22T11:10:26.075" v="72" actId="20577"/>
          <ac:spMkLst>
            <pc:docMk/>
            <pc:sldMk cId="3456512518" sldId="3518"/>
            <ac:spMk id="5" creationId="{9F032C37-20A9-4A10-B9D9-018E09E19E7D}"/>
          </ac:spMkLst>
        </pc:spChg>
      </pc:sldChg>
      <pc:sldChg chg="addSp delSp modSp add mod modShow modNotesTx">
        <pc:chgData name="Anna Malmén" userId="ba61c1d0-5d45-4882-8a10-67d0d5693ffb" providerId="ADAL" clId="{FDEBFCA1-EB3E-4124-89B6-B65C95E96401}" dt="2023-03-24T08:43:56.837" v="406" actId="5793"/>
        <pc:sldMkLst>
          <pc:docMk/>
          <pc:sldMk cId="2802356110" sldId="3520"/>
        </pc:sldMkLst>
        <pc:spChg chg="del">
          <ac:chgData name="Anna Malmén" userId="ba61c1d0-5d45-4882-8a10-67d0d5693ffb" providerId="ADAL" clId="{FDEBFCA1-EB3E-4124-89B6-B65C95E96401}" dt="2023-03-24T08:37:55.992" v="213" actId="478"/>
          <ac:spMkLst>
            <pc:docMk/>
            <pc:sldMk cId="2802356110" sldId="3520"/>
            <ac:spMk id="3" creationId="{B05B5E8F-D267-F344-B864-E431236F8E22}"/>
          </ac:spMkLst>
        </pc:spChg>
        <pc:spChg chg="mod">
          <ac:chgData name="Anna Malmén" userId="ba61c1d0-5d45-4882-8a10-67d0d5693ffb" providerId="ADAL" clId="{FDEBFCA1-EB3E-4124-89B6-B65C95E96401}" dt="2023-03-24T08:42:55.120" v="338" actId="20577"/>
          <ac:spMkLst>
            <pc:docMk/>
            <pc:sldMk cId="2802356110" sldId="3520"/>
            <ac:spMk id="4" creationId="{234ADBDF-255F-154D-A4B9-1B01682619B1}"/>
          </ac:spMkLst>
        </pc:spChg>
        <pc:spChg chg="add del mod">
          <ac:chgData name="Anna Malmén" userId="ba61c1d0-5d45-4882-8a10-67d0d5693ffb" providerId="ADAL" clId="{FDEBFCA1-EB3E-4124-89B6-B65C95E96401}" dt="2023-03-24T08:37:57.778" v="214" actId="478"/>
          <ac:spMkLst>
            <pc:docMk/>
            <pc:sldMk cId="2802356110" sldId="3520"/>
            <ac:spMk id="6" creationId="{AEE5A8FD-72CF-D985-4F45-16850072222F}"/>
          </ac:spMkLst>
        </pc:spChg>
        <pc:spChg chg="add mod">
          <ac:chgData name="Anna Malmén" userId="ba61c1d0-5d45-4882-8a10-67d0d5693ffb" providerId="ADAL" clId="{FDEBFCA1-EB3E-4124-89B6-B65C95E96401}" dt="2023-03-24T08:43:56.837" v="406" actId="5793"/>
          <ac:spMkLst>
            <pc:docMk/>
            <pc:sldMk cId="2802356110" sldId="3520"/>
            <ac:spMk id="7" creationId="{93AFE5CE-9742-E0C6-1BB2-54C2AC66800D}"/>
          </ac:spMkLst>
        </pc:spChg>
        <pc:spChg chg="add mod">
          <ac:chgData name="Anna Malmén" userId="ba61c1d0-5d45-4882-8a10-67d0d5693ffb" providerId="ADAL" clId="{FDEBFCA1-EB3E-4124-89B6-B65C95E96401}" dt="2023-03-24T08:42:35.115" v="330" actId="1076"/>
          <ac:spMkLst>
            <pc:docMk/>
            <pc:sldMk cId="2802356110" sldId="3520"/>
            <ac:spMk id="8" creationId="{00EC62E5-1687-82DF-3868-1F22A6EE3A1F}"/>
          </ac:spMkLst>
        </pc:spChg>
        <pc:spChg chg="add del mod">
          <ac:chgData name="Anna Malmén" userId="ba61c1d0-5d45-4882-8a10-67d0d5693ffb" providerId="ADAL" clId="{FDEBFCA1-EB3E-4124-89B6-B65C95E96401}" dt="2023-03-24T08:42:27.220" v="328" actId="478"/>
          <ac:spMkLst>
            <pc:docMk/>
            <pc:sldMk cId="2802356110" sldId="3520"/>
            <ac:spMk id="9" creationId="{7EAC2C42-37AD-0EB4-1916-6499E734DCB6}"/>
          </ac:spMkLst>
        </pc:spChg>
      </pc:sldChg>
      <pc:sldChg chg="addSp delSp modSp add mod modShow modNotesTx">
        <pc:chgData name="Anna Malmén" userId="ba61c1d0-5d45-4882-8a10-67d0d5693ffb" providerId="ADAL" clId="{FDEBFCA1-EB3E-4124-89B6-B65C95E96401}" dt="2023-03-24T08:49:16.418" v="653" actId="403"/>
        <pc:sldMkLst>
          <pc:docMk/>
          <pc:sldMk cId="3754487117" sldId="3521"/>
        </pc:sldMkLst>
        <pc:spChg chg="del">
          <ac:chgData name="Anna Malmén" userId="ba61c1d0-5d45-4882-8a10-67d0d5693ffb" providerId="ADAL" clId="{FDEBFCA1-EB3E-4124-89B6-B65C95E96401}" dt="2023-03-24T08:44:49.858" v="407" actId="478"/>
          <ac:spMkLst>
            <pc:docMk/>
            <pc:sldMk cId="3754487117" sldId="3521"/>
            <ac:spMk id="3" creationId="{B05B5E8F-D267-F344-B864-E431236F8E22}"/>
          </ac:spMkLst>
        </pc:spChg>
        <pc:spChg chg="mod">
          <ac:chgData name="Anna Malmén" userId="ba61c1d0-5d45-4882-8a10-67d0d5693ffb" providerId="ADAL" clId="{FDEBFCA1-EB3E-4124-89B6-B65C95E96401}" dt="2023-03-24T08:37:26.961" v="212" actId="20577"/>
          <ac:spMkLst>
            <pc:docMk/>
            <pc:sldMk cId="3754487117" sldId="3521"/>
            <ac:spMk id="4" creationId="{234ADBDF-255F-154D-A4B9-1B01682619B1}"/>
          </ac:spMkLst>
        </pc:spChg>
        <pc:spChg chg="add del mod">
          <ac:chgData name="Anna Malmén" userId="ba61c1d0-5d45-4882-8a10-67d0d5693ffb" providerId="ADAL" clId="{FDEBFCA1-EB3E-4124-89B6-B65C95E96401}" dt="2023-03-24T08:44:53.827" v="408" actId="478"/>
          <ac:spMkLst>
            <pc:docMk/>
            <pc:sldMk cId="3754487117" sldId="3521"/>
            <ac:spMk id="6" creationId="{120DDE91-3312-048B-E932-457D96224B3B}"/>
          </ac:spMkLst>
        </pc:spChg>
        <pc:spChg chg="add mod">
          <ac:chgData name="Anna Malmén" userId="ba61c1d0-5d45-4882-8a10-67d0d5693ffb" providerId="ADAL" clId="{FDEBFCA1-EB3E-4124-89B6-B65C95E96401}" dt="2023-03-24T08:49:13.008" v="652" actId="403"/>
          <ac:spMkLst>
            <pc:docMk/>
            <pc:sldMk cId="3754487117" sldId="3521"/>
            <ac:spMk id="7" creationId="{B0CA2304-5BC6-E96B-D9B9-050952D0A36A}"/>
          </ac:spMkLst>
        </pc:spChg>
        <pc:spChg chg="add mod">
          <ac:chgData name="Anna Malmén" userId="ba61c1d0-5d45-4882-8a10-67d0d5693ffb" providerId="ADAL" clId="{FDEBFCA1-EB3E-4124-89B6-B65C95E96401}" dt="2023-03-24T08:49:16.418" v="653" actId="403"/>
          <ac:spMkLst>
            <pc:docMk/>
            <pc:sldMk cId="3754487117" sldId="3521"/>
            <ac:spMk id="8" creationId="{84FEA4D1-D5BA-E7C8-1398-464588CDB979}"/>
          </ac:spMkLst>
        </pc:spChg>
        <pc:spChg chg="add mod">
          <ac:chgData name="Anna Malmén" userId="ba61c1d0-5d45-4882-8a10-67d0d5693ffb" providerId="ADAL" clId="{FDEBFCA1-EB3E-4124-89B6-B65C95E96401}" dt="2023-03-24T08:49:03.819" v="651" actId="1076"/>
          <ac:spMkLst>
            <pc:docMk/>
            <pc:sldMk cId="3754487117" sldId="3521"/>
            <ac:spMk id="9" creationId="{6268A10A-FAF2-E7A8-C4BE-5799B31405B5}"/>
          </ac:spMkLst>
        </pc:spChg>
      </pc:sldChg>
    </pc:docChg>
  </pc:docChgLst>
  <pc:docChgLst>
    <pc:chgData name="Anna Malmén" userId="ba61c1d0-5d45-4882-8a10-67d0d5693ffb" providerId="ADAL" clId="{6EFF2837-DF24-468B-9703-B43D01509EF0}"/>
    <pc:docChg chg="undo redo custSel addSld delSld modSld sldOrd addSection modSection">
      <pc:chgData name="Anna Malmén" userId="ba61c1d0-5d45-4882-8a10-67d0d5693ffb" providerId="ADAL" clId="{6EFF2837-DF24-468B-9703-B43D01509EF0}" dt="2023-03-15T11:29:07.531" v="7617" actId="5793"/>
      <pc:docMkLst>
        <pc:docMk/>
      </pc:docMkLst>
      <pc:sldChg chg="del ord">
        <pc:chgData name="Anna Malmén" userId="ba61c1d0-5d45-4882-8a10-67d0d5693ffb" providerId="ADAL" clId="{6EFF2837-DF24-468B-9703-B43D01509EF0}" dt="2023-03-15T08:35:41.525" v="1882" actId="47"/>
        <pc:sldMkLst>
          <pc:docMk/>
          <pc:sldMk cId="1388916616" sldId="269"/>
        </pc:sldMkLst>
      </pc:sldChg>
      <pc:sldChg chg="addSp delSp modSp mod">
        <pc:chgData name="Anna Malmén" userId="ba61c1d0-5d45-4882-8a10-67d0d5693ffb" providerId="ADAL" clId="{6EFF2837-DF24-468B-9703-B43D01509EF0}" dt="2023-03-15T10:31:18.072" v="4141" actId="20577"/>
        <pc:sldMkLst>
          <pc:docMk/>
          <pc:sldMk cId="3141196690" sldId="271"/>
        </pc:sldMkLst>
        <pc:spChg chg="add mod">
          <ac:chgData name="Anna Malmén" userId="ba61c1d0-5d45-4882-8a10-67d0d5693ffb" providerId="ADAL" clId="{6EFF2837-DF24-468B-9703-B43D01509EF0}" dt="2023-03-15T07:47:20.625" v="1549" actId="14100"/>
          <ac:spMkLst>
            <pc:docMk/>
            <pc:sldMk cId="3141196690" sldId="271"/>
            <ac:spMk id="2" creationId="{D121599B-753A-6B9F-516F-D3F3AFA8891D}"/>
          </ac:spMkLst>
        </pc:spChg>
        <pc:spChg chg="mod">
          <ac:chgData name="Anna Malmén" userId="ba61c1d0-5d45-4882-8a10-67d0d5693ffb" providerId="ADAL" clId="{6EFF2837-DF24-468B-9703-B43D01509EF0}" dt="2023-03-15T10:31:18.072" v="4141" actId="20577"/>
          <ac:spMkLst>
            <pc:docMk/>
            <pc:sldMk cId="3141196690" sldId="271"/>
            <ac:spMk id="3" creationId="{B05B5E8F-D267-F344-B864-E431236F8E22}"/>
          </ac:spMkLst>
        </pc:spChg>
        <pc:spChg chg="add mod">
          <ac:chgData name="Anna Malmén" userId="ba61c1d0-5d45-4882-8a10-67d0d5693ffb" providerId="ADAL" clId="{6EFF2837-DF24-468B-9703-B43D01509EF0}" dt="2023-03-15T07:47:17.472" v="1548" actId="20577"/>
          <ac:spMkLst>
            <pc:docMk/>
            <pc:sldMk cId="3141196690" sldId="271"/>
            <ac:spMk id="6" creationId="{68D06753-B3DC-6C0D-4280-F82F4D29E75B}"/>
          </ac:spMkLst>
        </pc:spChg>
        <pc:spChg chg="add del mod">
          <ac:chgData name="Anna Malmén" userId="ba61c1d0-5d45-4882-8a10-67d0d5693ffb" providerId="ADAL" clId="{6EFF2837-DF24-468B-9703-B43D01509EF0}" dt="2023-03-14T14:21:12.702" v="691"/>
          <ac:spMkLst>
            <pc:docMk/>
            <pc:sldMk cId="3141196690" sldId="271"/>
            <ac:spMk id="7" creationId="{F661B834-4BE9-39E3-05B5-8FBDCDA6B869}"/>
          </ac:spMkLst>
        </pc:spChg>
      </pc:sldChg>
      <pc:sldChg chg="modSp del mod">
        <pc:chgData name="Anna Malmén" userId="ba61c1d0-5d45-4882-8a10-67d0d5693ffb" providerId="ADAL" clId="{6EFF2837-DF24-468B-9703-B43D01509EF0}" dt="2023-03-15T10:38:07.948" v="4440" actId="47"/>
        <pc:sldMkLst>
          <pc:docMk/>
          <pc:sldMk cId="1906935510" sldId="287"/>
        </pc:sldMkLst>
        <pc:spChg chg="mod">
          <ac:chgData name="Anna Malmén" userId="ba61c1d0-5d45-4882-8a10-67d0d5693ffb" providerId="ADAL" clId="{6EFF2837-DF24-468B-9703-B43D01509EF0}" dt="2023-03-15T08:35:48.831" v="1893" actId="20577"/>
          <ac:spMkLst>
            <pc:docMk/>
            <pc:sldMk cId="1906935510" sldId="287"/>
            <ac:spMk id="4" creationId="{234ADBDF-255F-154D-A4B9-1B01682619B1}"/>
          </ac:spMkLst>
        </pc:spChg>
      </pc:sldChg>
      <pc:sldChg chg="modNotesTx">
        <pc:chgData name="Anna Malmén" userId="ba61c1d0-5d45-4882-8a10-67d0d5693ffb" providerId="ADAL" clId="{6EFF2837-DF24-468B-9703-B43D01509EF0}" dt="2023-03-14T14:44:37.310" v="947" actId="20577"/>
        <pc:sldMkLst>
          <pc:docMk/>
          <pc:sldMk cId="190701621" sldId="291"/>
        </pc:sldMkLst>
      </pc:sldChg>
      <pc:sldChg chg="modSp mod modNotesTx">
        <pc:chgData name="Anna Malmén" userId="ba61c1d0-5d45-4882-8a10-67d0d5693ffb" providerId="ADAL" clId="{6EFF2837-DF24-468B-9703-B43D01509EF0}" dt="2023-03-15T09:49:27.640" v="2346" actId="20577"/>
        <pc:sldMkLst>
          <pc:docMk/>
          <pc:sldMk cId="2323159638" sldId="292"/>
        </pc:sldMkLst>
        <pc:spChg chg="mod">
          <ac:chgData name="Anna Malmén" userId="ba61c1d0-5d45-4882-8a10-67d0d5693ffb" providerId="ADAL" clId="{6EFF2837-DF24-468B-9703-B43D01509EF0}" dt="2023-03-15T09:49:27.640" v="2346" actId="20577"/>
          <ac:spMkLst>
            <pc:docMk/>
            <pc:sldMk cId="2323159638" sldId="292"/>
            <ac:spMk id="3" creationId="{B05B5E8F-D267-F344-B864-E431236F8E22}"/>
          </ac:spMkLst>
        </pc:spChg>
      </pc:sldChg>
      <pc:sldChg chg="modSp mod">
        <pc:chgData name="Anna Malmén" userId="ba61c1d0-5d45-4882-8a10-67d0d5693ffb" providerId="ADAL" clId="{6EFF2837-DF24-468B-9703-B43D01509EF0}" dt="2023-03-14T15:20:33.330" v="1189" actId="20577"/>
        <pc:sldMkLst>
          <pc:docMk/>
          <pc:sldMk cId="2280632388" sldId="293"/>
        </pc:sldMkLst>
        <pc:spChg chg="mod">
          <ac:chgData name="Anna Malmén" userId="ba61c1d0-5d45-4882-8a10-67d0d5693ffb" providerId="ADAL" clId="{6EFF2837-DF24-468B-9703-B43D01509EF0}" dt="2023-03-14T15:20:33.330" v="1189" actId="20577"/>
          <ac:spMkLst>
            <pc:docMk/>
            <pc:sldMk cId="2280632388" sldId="293"/>
            <ac:spMk id="3" creationId="{B05B5E8F-D267-F344-B864-E431236F8E22}"/>
          </ac:spMkLst>
        </pc:spChg>
      </pc:sldChg>
      <pc:sldChg chg="modSp mod modNotesTx">
        <pc:chgData name="Anna Malmén" userId="ba61c1d0-5d45-4882-8a10-67d0d5693ffb" providerId="ADAL" clId="{6EFF2837-DF24-468B-9703-B43D01509EF0}" dt="2023-03-14T13:23:30.801" v="663" actId="20577"/>
        <pc:sldMkLst>
          <pc:docMk/>
          <pc:sldMk cId="96742723" sldId="294"/>
        </pc:sldMkLst>
        <pc:spChg chg="mod">
          <ac:chgData name="Anna Malmén" userId="ba61c1d0-5d45-4882-8a10-67d0d5693ffb" providerId="ADAL" clId="{6EFF2837-DF24-468B-9703-B43D01509EF0}" dt="2023-03-14T13:18:54.445" v="535" actId="6549"/>
          <ac:spMkLst>
            <pc:docMk/>
            <pc:sldMk cId="96742723" sldId="294"/>
            <ac:spMk id="3" creationId="{B05B5E8F-D267-F344-B864-E431236F8E22}"/>
          </ac:spMkLst>
        </pc:spChg>
        <pc:spChg chg="mod">
          <ac:chgData name="Anna Malmén" userId="ba61c1d0-5d45-4882-8a10-67d0d5693ffb" providerId="ADAL" clId="{6EFF2837-DF24-468B-9703-B43D01509EF0}" dt="2023-03-14T13:21:41.411" v="605" actId="27636"/>
          <ac:spMkLst>
            <pc:docMk/>
            <pc:sldMk cId="96742723" sldId="294"/>
            <ac:spMk id="4" creationId="{234ADBDF-255F-154D-A4B9-1B01682619B1}"/>
          </ac:spMkLst>
        </pc:spChg>
      </pc:sldChg>
      <pc:sldChg chg="modSp mod modNotesTx">
        <pc:chgData name="Anna Malmén" userId="ba61c1d0-5d45-4882-8a10-67d0d5693ffb" providerId="ADAL" clId="{6EFF2837-DF24-468B-9703-B43D01509EF0}" dt="2023-03-14T14:42:22.033" v="945" actId="20577"/>
        <pc:sldMkLst>
          <pc:docMk/>
          <pc:sldMk cId="1510085147" sldId="299"/>
        </pc:sldMkLst>
        <pc:spChg chg="mod">
          <ac:chgData name="Anna Malmén" userId="ba61c1d0-5d45-4882-8a10-67d0d5693ffb" providerId="ADAL" clId="{6EFF2837-DF24-468B-9703-B43D01509EF0}" dt="2023-03-14T14:42:15.848" v="934" actId="1076"/>
          <ac:spMkLst>
            <pc:docMk/>
            <pc:sldMk cId="1510085147" sldId="299"/>
            <ac:spMk id="9" creationId="{ADCE3975-EE05-444C-A710-02EC70519FEC}"/>
          </ac:spMkLst>
        </pc:spChg>
        <pc:spChg chg="mod">
          <ac:chgData name="Anna Malmén" userId="ba61c1d0-5d45-4882-8a10-67d0d5693ffb" providerId="ADAL" clId="{6EFF2837-DF24-468B-9703-B43D01509EF0}" dt="2023-03-14T14:42:15.848" v="934" actId="1076"/>
          <ac:spMkLst>
            <pc:docMk/>
            <pc:sldMk cId="1510085147" sldId="299"/>
            <ac:spMk id="10" creationId="{BE357152-4F0B-43FF-A3BF-BA148771F9F8}"/>
          </ac:spMkLst>
        </pc:spChg>
      </pc:sldChg>
      <pc:sldChg chg="modSp mod modNotesTx">
        <pc:chgData name="Anna Malmén" userId="ba61c1d0-5d45-4882-8a10-67d0d5693ffb" providerId="ADAL" clId="{6EFF2837-DF24-468B-9703-B43D01509EF0}" dt="2023-03-15T08:59:50.892" v="1979" actId="20577"/>
        <pc:sldMkLst>
          <pc:docMk/>
          <pc:sldMk cId="4229930161" sldId="300"/>
        </pc:sldMkLst>
        <pc:spChg chg="mod">
          <ac:chgData name="Anna Malmén" userId="ba61c1d0-5d45-4882-8a10-67d0d5693ffb" providerId="ADAL" clId="{6EFF2837-DF24-468B-9703-B43D01509EF0}" dt="2023-03-15T08:59:50.892" v="1979" actId="20577"/>
          <ac:spMkLst>
            <pc:docMk/>
            <pc:sldMk cId="4229930161" sldId="300"/>
            <ac:spMk id="9" creationId="{ADCE3975-EE05-444C-A710-02EC70519FEC}"/>
          </ac:spMkLst>
        </pc:spChg>
      </pc:sldChg>
      <pc:sldChg chg="modSp mod modNotesTx">
        <pc:chgData name="Anna Malmén" userId="ba61c1d0-5d45-4882-8a10-67d0d5693ffb" providerId="ADAL" clId="{6EFF2837-DF24-468B-9703-B43D01509EF0}" dt="2023-03-15T09:01:20.996" v="1987" actId="20577"/>
        <pc:sldMkLst>
          <pc:docMk/>
          <pc:sldMk cId="501020723" sldId="301"/>
        </pc:sldMkLst>
        <pc:spChg chg="mod">
          <ac:chgData name="Anna Malmén" userId="ba61c1d0-5d45-4882-8a10-67d0d5693ffb" providerId="ADAL" clId="{6EFF2837-DF24-468B-9703-B43D01509EF0}" dt="2023-03-15T09:00:30.789" v="1981" actId="20577"/>
          <ac:spMkLst>
            <pc:docMk/>
            <pc:sldMk cId="501020723" sldId="301"/>
            <ac:spMk id="9" creationId="{ADCE3975-EE05-444C-A710-02EC70519FEC}"/>
          </ac:spMkLst>
        </pc:spChg>
      </pc:sldChg>
      <pc:sldChg chg="addSp modSp mod modNotesTx">
        <pc:chgData name="Anna Malmén" userId="ba61c1d0-5d45-4882-8a10-67d0d5693ffb" providerId="ADAL" clId="{6EFF2837-DF24-468B-9703-B43D01509EF0}" dt="2023-03-15T11:29:07.531" v="7617" actId="5793"/>
        <pc:sldMkLst>
          <pc:docMk/>
          <pc:sldMk cId="1312316245" sldId="3474"/>
        </pc:sldMkLst>
        <pc:spChg chg="add mod">
          <ac:chgData name="Anna Malmén" userId="ba61c1d0-5d45-4882-8a10-67d0d5693ffb" providerId="ADAL" clId="{6EFF2837-DF24-468B-9703-B43D01509EF0}" dt="2023-03-14T13:14:38.602" v="332" actId="1076"/>
          <ac:spMkLst>
            <pc:docMk/>
            <pc:sldMk cId="1312316245" sldId="3474"/>
            <ac:spMk id="2" creationId="{CECF596E-D3CC-2249-EA90-1D4085B8EFBF}"/>
          </ac:spMkLst>
        </pc:spChg>
        <pc:spChg chg="mod">
          <ac:chgData name="Anna Malmén" userId="ba61c1d0-5d45-4882-8a10-67d0d5693ffb" providerId="ADAL" clId="{6EFF2837-DF24-468B-9703-B43D01509EF0}" dt="2023-03-15T11:29:07.531" v="7617" actId="5793"/>
          <ac:spMkLst>
            <pc:docMk/>
            <pc:sldMk cId="1312316245" sldId="3474"/>
            <ac:spMk id="3" creationId="{B05B5E8F-D267-F344-B864-E431236F8E22}"/>
          </ac:spMkLst>
        </pc:spChg>
      </pc:sldChg>
      <pc:sldChg chg="addSp delSp modSp mod modNotesTx">
        <pc:chgData name="Anna Malmén" userId="ba61c1d0-5d45-4882-8a10-67d0d5693ffb" providerId="ADAL" clId="{6EFF2837-DF24-468B-9703-B43D01509EF0}" dt="2023-03-14T14:50:36.278" v="1020" actId="14100"/>
        <pc:sldMkLst>
          <pc:docMk/>
          <pc:sldMk cId="197582944" sldId="3475"/>
        </pc:sldMkLst>
        <pc:spChg chg="add mod">
          <ac:chgData name="Anna Malmén" userId="ba61c1d0-5d45-4882-8a10-67d0d5693ffb" providerId="ADAL" clId="{6EFF2837-DF24-468B-9703-B43D01509EF0}" dt="2023-03-14T14:50:23.812" v="1019" actId="1076"/>
          <ac:spMkLst>
            <pc:docMk/>
            <pc:sldMk cId="197582944" sldId="3475"/>
            <ac:spMk id="2" creationId="{E7AEA3F1-A817-835E-C6E2-D64BFF7325DD}"/>
          </ac:spMkLst>
        </pc:spChg>
        <pc:spChg chg="mod">
          <ac:chgData name="Anna Malmén" userId="ba61c1d0-5d45-4882-8a10-67d0d5693ffb" providerId="ADAL" clId="{6EFF2837-DF24-468B-9703-B43D01509EF0}" dt="2023-03-14T14:50:36.278" v="1020" actId="14100"/>
          <ac:spMkLst>
            <pc:docMk/>
            <pc:sldMk cId="197582944" sldId="3475"/>
            <ac:spMk id="9" creationId="{ADCE3975-EE05-444C-A710-02EC70519FEC}"/>
          </ac:spMkLst>
        </pc:spChg>
        <pc:spChg chg="del mod">
          <ac:chgData name="Anna Malmén" userId="ba61c1d0-5d45-4882-8a10-67d0d5693ffb" providerId="ADAL" clId="{6EFF2837-DF24-468B-9703-B43D01509EF0}" dt="2023-03-14T14:50:02.131" v="1013" actId="478"/>
          <ac:spMkLst>
            <pc:docMk/>
            <pc:sldMk cId="197582944" sldId="3475"/>
            <ac:spMk id="10" creationId="{BE357152-4F0B-43FF-A3BF-BA148771F9F8}"/>
          </ac:spMkLst>
        </pc:spChg>
      </pc:sldChg>
      <pc:sldChg chg="modSp mod">
        <pc:chgData name="Anna Malmén" userId="ba61c1d0-5d45-4882-8a10-67d0d5693ffb" providerId="ADAL" clId="{6EFF2837-DF24-468B-9703-B43D01509EF0}" dt="2023-03-14T15:32:17.972" v="1526" actId="1076"/>
        <pc:sldMkLst>
          <pc:docMk/>
          <pc:sldMk cId="2096252603" sldId="3479"/>
        </pc:sldMkLst>
        <pc:spChg chg="mod">
          <ac:chgData name="Anna Malmén" userId="ba61c1d0-5d45-4882-8a10-67d0d5693ffb" providerId="ADAL" clId="{6EFF2837-DF24-468B-9703-B43D01509EF0}" dt="2023-03-14T15:32:09.546" v="1524" actId="1076"/>
          <ac:spMkLst>
            <pc:docMk/>
            <pc:sldMk cId="2096252603" sldId="3479"/>
            <ac:spMk id="9" creationId="{ADCE3975-EE05-444C-A710-02EC70519FEC}"/>
          </ac:spMkLst>
        </pc:spChg>
        <pc:spChg chg="mod">
          <ac:chgData name="Anna Malmén" userId="ba61c1d0-5d45-4882-8a10-67d0d5693ffb" providerId="ADAL" clId="{6EFF2837-DF24-468B-9703-B43D01509EF0}" dt="2023-03-14T15:32:17.972" v="1526" actId="1076"/>
          <ac:spMkLst>
            <pc:docMk/>
            <pc:sldMk cId="2096252603" sldId="3479"/>
            <ac:spMk id="10" creationId="{BE357152-4F0B-43FF-A3BF-BA148771F9F8}"/>
          </ac:spMkLst>
        </pc:spChg>
      </pc:sldChg>
      <pc:sldChg chg="modSp mod">
        <pc:chgData name="Anna Malmén" userId="ba61c1d0-5d45-4882-8a10-67d0d5693ffb" providerId="ADAL" clId="{6EFF2837-DF24-468B-9703-B43D01509EF0}" dt="2023-03-15T10:35:25.892" v="4438" actId="108"/>
        <pc:sldMkLst>
          <pc:docMk/>
          <pc:sldMk cId="3825241491" sldId="3480"/>
        </pc:sldMkLst>
        <pc:spChg chg="mod">
          <ac:chgData name="Anna Malmén" userId="ba61c1d0-5d45-4882-8a10-67d0d5693ffb" providerId="ADAL" clId="{6EFF2837-DF24-468B-9703-B43D01509EF0}" dt="2023-03-15T10:35:25.892" v="4438" actId="108"/>
          <ac:spMkLst>
            <pc:docMk/>
            <pc:sldMk cId="3825241491" sldId="3480"/>
            <ac:spMk id="13" creationId="{60FF97C5-08B9-4F6C-B856-2F3E2A22B559}"/>
          </ac:spMkLst>
        </pc:spChg>
      </pc:sldChg>
      <pc:sldChg chg="addSp modSp modAnim">
        <pc:chgData name="Anna Malmén" userId="ba61c1d0-5d45-4882-8a10-67d0d5693ffb" providerId="ADAL" clId="{6EFF2837-DF24-468B-9703-B43D01509EF0}" dt="2023-03-14T14:22:31.548" v="705"/>
        <pc:sldMkLst>
          <pc:docMk/>
          <pc:sldMk cId="2234680203" sldId="3482"/>
        </pc:sldMkLst>
        <pc:spChg chg="add mod">
          <ac:chgData name="Anna Malmén" userId="ba61c1d0-5d45-4882-8a10-67d0d5693ffb" providerId="ADAL" clId="{6EFF2837-DF24-468B-9703-B43D01509EF0}" dt="2023-03-14T14:21:17.445" v="692"/>
          <ac:spMkLst>
            <pc:docMk/>
            <pc:sldMk cId="2234680203" sldId="3482"/>
            <ac:spMk id="2" creationId="{47F5729C-2E74-593D-F018-58B1F7B95389}"/>
          </ac:spMkLst>
        </pc:spChg>
        <pc:spChg chg="mod">
          <ac:chgData name="Anna Malmén" userId="ba61c1d0-5d45-4882-8a10-67d0d5693ffb" providerId="ADAL" clId="{6EFF2837-DF24-468B-9703-B43D01509EF0}" dt="2023-03-14T14:20:09.476" v="688" actId="113"/>
          <ac:spMkLst>
            <pc:docMk/>
            <pc:sldMk cId="2234680203" sldId="3482"/>
            <ac:spMk id="3" creationId="{A6BBD431-C546-A77D-D479-EBB6D674F6D2}"/>
          </ac:spMkLst>
        </pc:spChg>
      </pc:sldChg>
      <pc:sldChg chg="del">
        <pc:chgData name="Anna Malmén" userId="ba61c1d0-5d45-4882-8a10-67d0d5693ffb" providerId="ADAL" clId="{6EFF2837-DF24-468B-9703-B43D01509EF0}" dt="2023-03-14T14:23:40.443" v="715" actId="47"/>
        <pc:sldMkLst>
          <pc:docMk/>
          <pc:sldMk cId="328963975" sldId="3484"/>
        </pc:sldMkLst>
      </pc:sldChg>
      <pc:sldChg chg="addSp modSp modAnim modNotesTx">
        <pc:chgData name="Anna Malmén" userId="ba61c1d0-5d45-4882-8a10-67d0d5693ffb" providerId="ADAL" clId="{6EFF2837-DF24-468B-9703-B43D01509EF0}" dt="2023-03-14T14:33:54.099" v="765" actId="20577"/>
        <pc:sldMkLst>
          <pc:docMk/>
          <pc:sldMk cId="2141796523" sldId="3486"/>
        </pc:sldMkLst>
        <pc:spChg chg="add mod">
          <ac:chgData name="Anna Malmén" userId="ba61c1d0-5d45-4882-8a10-67d0d5693ffb" providerId="ADAL" clId="{6EFF2837-DF24-468B-9703-B43D01509EF0}" dt="2023-03-14T14:31:12.005" v="752"/>
          <ac:spMkLst>
            <pc:docMk/>
            <pc:sldMk cId="2141796523" sldId="3486"/>
            <ac:spMk id="6" creationId="{ED5064BE-3CA0-3FCA-C3F1-52FA0F0D04F9}"/>
          </ac:spMkLst>
        </pc:spChg>
        <pc:spChg chg="mod">
          <ac:chgData name="Anna Malmén" userId="ba61c1d0-5d45-4882-8a10-67d0d5693ffb" providerId="ADAL" clId="{6EFF2837-DF24-468B-9703-B43D01509EF0}" dt="2023-03-14T14:31:53.178" v="763" actId="6549"/>
          <ac:spMkLst>
            <pc:docMk/>
            <pc:sldMk cId="2141796523" sldId="3486"/>
            <ac:spMk id="9" creationId="{DFD96416-757A-4906-9399-C9AC8525A97A}"/>
          </ac:spMkLst>
        </pc:spChg>
        <pc:graphicFrameChg chg="mod">
          <ac:chgData name="Anna Malmén" userId="ba61c1d0-5d45-4882-8a10-67d0d5693ffb" providerId="ADAL" clId="{6EFF2837-DF24-468B-9703-B43D01509EF0}" dt="2023-03-14T14:29:24.760" v="751"/>
          <ac:graphicFrameMkLst>
            <pc:docMk/>
            <pc:sldMk cId="2141796523" sldId="3486"/>
            <ac:graphicFrameMk id="2" creationId="{C60BF152-B1E0-47E2-A8F0-3BD4DC8640AF}"/>
          </ac:graphicFrameMkLst>
        </pc:graphicFrameChg>
        <pc:picChg chg="add mod">
          <ac:chgData name="Anna Malmén" userId="ba61c1d0-5d45-4882-8a10-67d0d5693ffb" providerId="ADAL" clId="{6EFF2837-DF24-468B-9703-B43D01509EF0}" dt="2023-03-14T14:31:12.005" v="752"/>
          <ac:picMkLst>
            <pc:docMk/>
            <pc:sldMk cId="2141796523" sldId="3486"/>
            <ac:picMk id="7" creationId="{4A809225-8D3E-6C2C-51BA-BA0B29500BF2}"/>
          </ac:picMkLst>
        </pc:picChg>
      </pc:sldChg>
      <pc:sldChg chg="addSp delSp modSp mod modAnim modShow modNotesTx">
        <pc:chgData name="Anna Malmén" userId="ba61c1d0-5d45-4882-8a10-67d0d5693ffb" providerId="ADAL" clId="{6EFF2837-DF24-468B-9703-B43D01509EF0}" dt="2023-03-14T15:12:38.932" v="1138" actId="20577"/>
        <pc:sldMkLst>
          <pc:docMk/>
          <pc:sldMk cId="3103913341" sldId="3488"/>
        </pc:sldMkLst>
        <pc:spChg chg="add mod">
          <ac:chgData name="Anna Malmén" userId="ba61c1d0-5d45-4882-8a10-67d0d5693ffb" providerId="ADAL" clId="{6EFF2837-DF24-468B-9703-B43D01509EF0}" dt="2023-03-14T15:12:38.932" v="1138" actId="20577"/>
          <ac:spMkLst>
            <pc:docMk/>
            <pc:sldMk cId="3103913341" sldId="3488"/>
            <ac:spMk id="2" creationId="{4EF50BA1-2D41-0071-ECED-67ECB628F2C4}"/>
          </ac:spMkLst>
        </pc:spChg>
        <pc:spChg chg="del">
          <ac:chgData name="Anna Malmén" userId="ba61c1d0-5d45-4882-8a10-67d0d5693ffb" providerId="ADAL" clId="{6EFF2837-DF24-468B-9703-B43D01509EF0}" dt="2023-03-14T15:02:24.239" v="1079" actId="478"/>
          <ac:spMkLst>
            <pc:docMk/>
            <pc:sldMk cId="3103913341" sldId="3488"/>
            <ac:spMk id="6" creationId="{7B7030B2-B800-B364-6C17-B06C25A723AD}"/>
          </ac:spMkLst>
        </pc:spChg>
        <pc:spChg chg="mod">
          <ac:chgData name="Anna Malmén" userId="ba61c1d0-5d45-4882-8a10-67d0d5693ffb" providerId="ADAL" clId="{6EFF2837-DF24-468B-9703-B43D01509EF0}" dt="2023-03-14T15:03:28.300" v="1081" actId="790"/>
          <ac:spMkLst>
            <pc:docMk/>
            <pc:sldMk cId="3103913341" sldId="3488"/>
            <ac:spMk id="16" creationId="{716DE684-7F6D-9F00-A6A6-11CEBA2D80E1}"/>
          </ac:spMkLst>
        </pc:spChg>
        <pc:spChg chg="mod">
          <ac:chgData name="Anna Malmén" userId="ba61c1d0-5d45-4882-8a10-67d0d5693ffb" providerId="ADAL" clId="{6EFF2837-DF24-468B-9703-B43D01509EF0}" dt="2023-03-14T15:03:45.602" v="1083" actId="790"/>
          <ac:spMkLst>
            <pc:docMk/>
            <pc:sldMk cId="3103913341" sldId="3488"/>
            <ac:spMk id="17" creationId="{92A1179D-19E7-60A4-B173-C4F384D58E68}"/>
          </ac:spMkLst>
        </pc:spChg>
        <pc:spChg chg="mod">
          <ac:chgData name="Anna Malmén" userId="ba61c1d0-5d45-4882-8a10-67d0d5693ffb" providerId="ADAL" clId="{6EFF2837-DF24-468B-9703-B43D01509EF0}" dt="2023-03-14T15:03:35.056" v="1082" actId="790"/>
          <ac:spMkLst>
            <pc:docMk/>
            <pc:sldMk cId="3103913341" sldId="3488"/>
            <ac:spMk id="19" creationId="{45A42976-2FA9-FE9F-9A0E-C30D904393FD}"/>
          </ac:spMkLst>
        </pc:spChg>
        <pc:spChg chg="mod">
          <ac:chgData name="Anna Malmén" userId="ba61c1d0-5d45-4882-8a10-67d0d5693ffb" providerId="ADAL" clId="{6EFF2837-DF24-468B-9703-B43D01509EF0}" dt="2023-03-14T15:03:51.634" v="1084" actId="790"/>
          <ac:spMkLst>
            <pc:docMk/>
            <pc:sldMk cId="3103913341" sldId="3488"/>
            <ac:spMk id="21" creationId="{56FAFDA9-D282-B93F-FFFB-8393FE1370EA}"/>
          </ac:spMkLst>
        </pc:spChg>
        <pc:picChg chg="del">
          <ac:chgData name="Anna Malmén" userId="ba61c1d0-5d45-4882-8a10-67d0d5693ffb" providerId="ADAL" clId="{6EFF2837-DF24-468B-9703-B43D01509EF0}" dt="2023-03-14T15:02:24.239" v="1079" actId="478"/>
          <ac:picMkLst>
            <pc:docMk/>
            <pc:sldMk cId="3103913341" sldId="3488"/>
            <ac:picMk id="5" creationId="{BC1B41AA-67BD-EF0C-56D3-62D4C66B1345}"/>
          </ac:picMkLst>
        </pc:picChg>
      </pc:sldChg>
      <pc:sldChg chg="modSp mod modNotesTx">
        <pc:chgData name="Anna Malmén" userId="ba61c1d0-5d45-4882-8a10-67d0d5693ffb" providerId="ADAL" clId="{6EFF2837-DF24-468B-9703-B43D01509EF0}" dt="2023-03-14T15:06:13.347" v="1092" actId="20577"/>
        <pc:sldMkLst>
          <pc:docMk/>
          <pc:sldMk cId="794527471" sldId="3489"/>
        </pc:sldMkLst>
        <pc:spChg chg="mod">
          <ac:chgData name="Anna Malmén" userId="ba61c1d0-5d45-4882-8a10-67d0d5693ffb" providerId="ADAL" clId="{6EFF2837-DF24-468B-9703-B43D01509EF0}" dt="2023-03-14T15:06:13.347" v="1092" actId="20577"/>
          <ac:spMkLst>
            <pc:docMk/>
            <pc:sldMk cId="794527471" sldId="3489"/>
            <ac:spMk id="21" creationId="{924AAF93-937C-CE54-FD72-F859CCE72489}"/>
          </ac:spMkLst>
        </pc:spChg>
      </pc:sldChg>
      <pc:sldChg chg="addSp delSp modSp mod">
        <pc:chgData name="Anna Malmén" userId="ba61c1d0-5d45-4882-8a10-67d0d5693ffb" providerId="ADAL" clId="{6EFF2837-DF24-468B-9703-B43D01509EF0}" dt="2023-03-15T09:02:32.624" v="1994" actId="478"/>
        <pc:sldMkLst>
          <pc:docMk/>
          <pc:sldMk cId="1273808178" sldId="3490"/>
        </pc:sldMkLst>
        <pc:spChg chg="mod">
          <ac:chgData name="Anna Malmén" userId="ba61c1d0-5d45-4882-8a10-67d0d5693ffb" providerId="ADAL" clId="{6EFF2837-DF24-468B-9703-B43D01509EF0}" dt="2023-03-15T09:01:44.041" v="1993" actId="20577"/>
          <ac:spMkLst>
            <pc:docMk/>
            <pc:sldMk cId="1273808178" sldId="3490"/>
            <ac:spMk id="3" creationId="{B05B5E8F-D267-F344-B864-E431236F8E22}"/>
          </ac:spMkLst>
        </pc:spChg>
        <pc:spChg chg="add del mod">
          <ac:chgData name="Anna Malmén" userId="ba61c1d0-5d45-4882-8a10-67d0d5693ffb" providerId="ADAL" clId="{6EFF2837-DF24-468B-9703-B43D01509EF0}" dt="2023-03-15T09:02:32.624" v="1994" actId="478"/>
          <ac:spMkLst>
            <pc:docMk/>
            <pc:sldMk cId="1273808178" sldId="3490"/>
            <ac:spMk id="11" creationId="{4BA77E4B-967F-3D9F-8FE1-AEBE931D4A29}"/>
          </ac:spMkLst>
        </pc:spChg>
      </pc:sldChg>
      <pc:sldChg chg="modSp mod">
        <pc:chgData name="Anna Malmén" userId="ba61c1d0-5d45-4882-8a10-67d0d5693ffb" providerId="ADAL" clId="{6EFF2837-DF24-468B-9703-B43D01509EF0}" dt="2023-03-14T15:26:57.732" v="1348" actId="20577"/>
        <pc:sldMkLst>
          <pc:docMk/>
          <pc:sldMk cId="3631525178" sldId="3491"/>
        </pc:sldMkLst>
        <pc:spChg chg="mod">
          <ac:chgData name="Anna Malmén" userId="ba61c1d0-5d45-4882-8a10-67d0d5693ffb" providerId="ADAL" clId="{6EFF2837-DF24-468B-9703-B43D01509EF0}" dt="2023-03-14T15:26:57.732" v="1348" actId="20577"/>
          <ac:spMkLst>
            <pc:docMk/>
            <pc:sldMk cId="3631525178" sldId="3491"/>
            <ac:spMk id="9" creationId="{ADCE3975-EE05-444C-A710-02EC70519FEC}"/>
          </ac:spMkLst>
        </pc:spChg>
      </pc:sldChg>
      <pc:sldChg chg="delSp modSp mod modShow modNotesTx">
        <pc:chgData name="Anna Malmén" userId="ba61c1d0-5d45-4882-8a10-67d0d5693ffb" providerId="ADAL" clId="{6EFF2837-DF24-468B-9703-B43D01509EF0}" dt="2023-03-15T08:57:34.796" v="1973" actId="20577"/>
        <pc:sldMkLst>
          <pc:docMk/>
          <pc:sldMk cId="926194466" sldId="3492"/>
        </pc:sldMkLst>
        <pc:spChg chg="del">
          <ac:chgData name="Anna Malmén" userId="ba61c1d0-5d45-4882-8a10-67d0d5693ffb" providerId="ADAL" clId="{6EFF2837-DF24-468B-9703-B43D01509EF0}" dt="2023-03-14T13:25:20.530" v="679" actId="478"/>
          <ac:spMkLst>
            <pc:docMk/>
            <pc:sldMk cId="926194466" sldId="3492"/>
            <ac:spMk id="6" creationId="{DA8C0EA3-C670-1B93-774D-8F1908F61EAF}"/>
          </ac:spMkLst>
        </pc:spChg>
        <pc:spChg chg="mod">
          <ac:chgData name="Anna Malmén" userId="ba61c1d0-5d45-4882-8a10-67d0d5693ffb" providerId="ADAL" clId="{6EFF2837-DF24-468B-9703-B43D01509EF0}" dt="2023-03-14T13:26:20.829" v="682" actId="1076"/>
          <ac:spMkLst>
            <pc:docMk/>
            <pc:sldMk cId="926194466" sldId="3492"/>
            <ac:spMk id="11" creationId="{A1CE537A-1E54-E3EE-84D2-49355026BA44}"/>
          </ac:spMkLst>
        </pc:spChg>
        <pc:spChg chg="mod">
          <ac:chgData name="Anna Malmén" userId="ba61c1d0-5d45-4882-8a10-67d0d5693ffb" providerId="ADAL" clId="{6EFF2837-DF24-468B-9703-B43D01509EF0}" dt="2023-03-14T13:26:20.829" v="682" actId="1076"/>
          <ac:spMkLst>
            <pc:docMk/>
            <pc:sldMk cId="926194466" sldId="3492"/>
            <ac:spMk id="13" creationId="{6742C8D7-C13A-248F-F79C-5FED2984E619}"/>
          </ac:spMkLst>
        </pc:spChg>
        <pc:picChg chg="del">
          <ac:chgData name="Anna Malmén" userId="ba61c1d0-5d45-4882-8a10-67d0d5693ffb" providerId="ADAL" clId="{6EFF2837-DF24-468B-9703-B43D01509EF0}" dt="2023-03-14T13:25:20.530" v="679" actId="478"/>
          <ac:picMkLst>
            <pc:docMk/>
            <pc:sldMk cId="926194466" sldId="3492"/>
            <ac:picMk id="2" creationId="{468EBD2D-9ACF-0D73-FDA3-F511E7045B10}"/>
          </ac:picMkLst>
        </pc:picChg>
      </pc:sldChg>
      <pc:sldChg chg="delSp modSp mod modShow">
        <pc:chgData name="Anna Malmén" userId="ba61c1d0-5d45-4882-8a10-67d0d5693ffb" providerId="ADAL" clId="{6EFF2837-DF24-468B-9703-B43D01509EF0}" dt="2023-03-14T14:47:27.756" v="956" actId="1076"/>
        <pc:sldMkLst>
          <pc:docMk/>
          <pc:sldMk cId="3677890410" sldId="3493"/>
        </pc:sldMkLst>
        <pc:spChg chg="mod">
          <ac:chgData name="Anna Malmén" userId="ba61c1d0-5d45-4882-8a10-67d0d5693ffb" providerId="ADAL" clId="{6EFF2837-DF24-468B-9703-B43D01509EF0}" dt="2023-03-14T14:46:18.975" v="949" actId="20577"/>
          <ac:spMkLst>
            <pc:docMk/>
            <pc:sldMk cId="3677890410" sldId="3493"/>
            <ac:spMk id="3" creationId="{B05B5E8F-D267-F344-B864-E431236F8E22}"/>
          </ac:spMkLst>
        </pc:spChg>
        <pc:spChg chg="del">
          <ac:chgData name="Anna Malmén" userId="ba61c1d0-5d45-4882-8a10-67d0d5693ffb" providerId="ADAL" clId="{6EFF2837-DF24-468B-9703-B43D01509EF0}" dt="2023-03-14T14:46:15.936" v="948" actId="478"/>
          <ac:spMkLst>
            <pc:docMk/>
            <pc:sldMk cId="3677890410" sldId="3493"/>
            <ac:spMk id="7" creationId="{3356FB2F-6648-0E8E-9F19-E1B9D5F5AAE0}"/>
          </ac:spMkLst>
        </pc:spChg>
        <pc:spChg chg="mod">
          <ac:chgData name="Anna Malmén" userId="ba61c1d0-5d45-4882-8a10-67d0d5693ffb" providerId="ADAL" clId="{6EFF2837-DF24-468B-9703-B43D01509EF0}" dt="2023-03-14T14:47:27.756" v="956" actId="1076"/>
          <ac:spMkLst>
            <pc:docMk/>
            <pc:sldMk cId="3677890410" sldId="3493"/>
            <ac:spMk id="14" creationId="{2E756810-9D53-4B3C-B25B-299827B7C4F7}"/>
          </ac:spMkLst>
        </pc:spChg>
        <pc:picChg chg="del">
          <ac:chgData name="Anna Malmén" userId="ba61c1d0-5d45-4882-8a10-67d0d5693ffb" providerId="ADAL" clId="{6EFF2837-DF24-468B-9703-B43D01509EF0}" dt="2023-03-14T14:46:15.936" v="948" actId="478"/>
          <ac:picMkLst>
            <pc:docMk/>
            <pc:sldMk cId="3677890410" sldId="3493"/>
            <ac:picMk id="6" creationId="{04B29085-E966-5FA6-4173-45A6D592A4DB}"/>
          </ac:picMkLst>
        </pc:picChg>
      </pc:sldChg>
      <pc:sldChg chg="modSp del">
        <pc:chgData name="Anna Malmén" userId="ba61c1d0-5d45-4882-8a10-67d0d5693ffb" providerId="ADAL" clId="{6EFF2837-DF24-468B-9703-B43D01509EF0}" dt="2023-03-14T14:21:48.590" v="694" actId="47"/>
        <pc:sldMkLst>
          <pc:docMk/>
          <pc:sldMk cId="2966453673" sldId="3501"/>
        </pc:sldMkLst>
        <pc:spChg chg="mod">
          <ac:chgData name="Anna Malmén" userId="ba61c1d0-5d45-4882-8a10-67d0d5693ffb" providerId="ADAL" clId="{6EFF2837-DF24-468B-9703-B43D01509EF0}" dt="2023-03-14T14:20:14.363" v="689" actId="6549"/>
          <ac:spMkLst>
            <pc:docMk/>
            <pc:sldMk cId="2966453673" sldId="3501"/>
            <ac:spMk id="3" creationId="{A6BBD431-C546-A77D-D479-EBB6D674F6D2}"/>
          </ac:spMkLst>
        </pc:spChg>
      </pc:sldChg>
      <pc:sldChg chg="addSp delSp modSp mod chgLayout">
        <pc:chgData name="Anna Malmén" userId="ba61c1d0-5d45-4882-8a10-67d0d5693ffb" providerId="ADAL" clId="{6EFF2837-DF24-468B-9703-B43D01509EF0}" dt="2023-03-15T09:45:49.827" v="2095" actId="1076"/>
        <pc:sldMkLst>
          <pc:docMk/>
          <pc:sldMk cId="812492868" sldId="3508"/>
        </pc:sldMkLst>
        <pc:spChg chg="add del mod ord">
          <ac:chgData name="Anna Malmén" userId="ba61c1d0-5d45-4882-8a10-67d0d5693ffb" providerId="ADAL" clId="{6EFF2837-DF24-468B-9703-B43D01509EF0}" dt="2023-03-15T09:44:23.208" v="1996" actId="478"/>
          <ac:spMkLst>
            <pc:docMk/>
            <pc:sldMk cId="812492868" sldId="3508"/>
            <ac:spMk id="2" creationId="{0231D4FD-7F20-0AB7-F805-717AFF1D5BDB}"/>
          </ac:spMkLst>
        </pc:spChg>
        <pc:spChg chg="add mod ord">
          <ac:chgData name="Anna Malmén" userId="ba61c1d0-5d45-4882-8a10-67d0d5693ffb" providerId="ADAL" clId="{6EFF2837-DF24-468B-9703-B43D01509EF0}" dt="2023-03-15T09:45:33.122" v="2069" actId="700"/>
          <ac:spMkLst>
            <pc:docMk/>
            <pc:sldMk cId="812492868" sldId="3508"/>
            <ac:spMk id="3" creationId="{6832F2E0-804A-8A91-1519-24ECD1C33E2C}"/>
          </ac:spMkLst>
        </pc:spChg>
        <pc:spChg chg="mod">
          <ac:chgData name="Anna Malmén" userId="ba61c1d0-5d45-4882-8a10-67d0d5693ffb" providerId="ADAL" clId="{6EFF2837-DF24-468B-9703-B43D01509EF0}" dt="2023-03-15T09:45:49.827" v="2095" actId="1076"/>
          <ac:spMkLst>
            <pc:docMk/>
            <pc:sldMk cId="812492868" sldId="3508"/>
            <ac:spMk id="4" creationId="{88DA5977-54FE-8AE8-EC94-0FACF3FCF8A2}"/>
          </ac:spMkLst>
        </pc:spChg>
        <pc:spChg chg="add del mod ord">
          <ac:chgData name="Anna Malmén" userId="ba61c1d0-5d45-4882-8a10-67d0d5693ffb" providerId="ADAL" clId="{6EFF2837-DF24-468B-9703-B43D01509EF0}" dt="2023-03-15T09:45:45.569" v="2094" actId="478"/>
          <ac:spMkLst>
            <pc:docMk/>
            <pc:sldMk cId="812492868" sldId="3508"/>
            <ac:spMk id="5" creationId="{E651A088-55F3-925B-33B6-39A9A4220692}"/>
          </ac:spMkLst>
        </pc:spChg>
      </pc:sldChg>
      <pc:sldChg chg="modSp new del mod ord">
        <pc:chgData name="Anna Malmén" userId="ba61c1d0-5d45-4882-8a10-67d0d5693ffb" providerId="ADAL" clId="{6EFF2837-DF24-468B-9703-B43D01509EF0}" dt="2023-03-15T10:38:02.011" v="4439" actId="47"/>
        <pc:sldMkLst>
          <pc:docMk/>
          <pc:sldMk cId="1719415211" sldId="3509"/>
        </pc:sldMkLst>
        <pc:spChg chg="mod">
          <ac:chgData name="Anna Malmén" userId="ba61c1d0-5d45-4882-8a10-67d0d5693ffb" providerId="ADAL" clId="{6EFF2837-DF24-468B-9703-B43D01509EF0}" dt="2023-03-15T09:56:55.384" v="2945" actId="20577"/>
          <ac:spMkLst>
            <pc:docMk/>
            <pc:sldMk cId="1719415211" sldId="3509"/>
            <ac:spMk id="3" creationId="{DC1B1EE4-958A-EF81-3640-7CC030B175BD}"/>
          </ac:spMkLst>
        </pc:spChg>
        <pc:spChg chg="mod">
          <ac:chgData name="Anna Malmén" userId="ba61c1d0-5d45-4882-8a10-67d0d5693ffb" providerId="ADAL" clId="{6EFF2837-DF24-468B-9703-B43D01509EF0}" dt="2023-03-15T08:33:39.534" v="1875" actId="27636"/>
          <ac:spMkLst>
            <pc:docMk/>
            <pc:sldMk cId="1719415211" sldId="3509"/>
            <ac:spMk id="5" creationId="{E938262B-C65F-40E6-A921-B4595A1A19E1}"/>
          </ac:spMkLst>
        </pc:spChg>
      </pc:sldChg>
      <pc:sldChg chg="addSp delSp modSp new mod ord">
        <pc:chgData name="Anna Malmén" userId="ba61c1d0-5d45-4882-8a10-67d0d5693ffb" providerId="ADAL" clId="{6EFF2837-DF24-468B-9703-B43D01509EF0}" dt="2023-03-15T09:46:26.390" v="2139" actId="20577"/>
        <pc:sldMkLst>
          <pc:docMk/>
          <pc:sldMk cId="3317745419" sldId="3510"/>
        </pc:sldMkLst>
        <pc:spChg chg="mod">
          <ac:chgData name="Anna Malmén" userId="ba61c1d0-5d45-4882-8a10-67d0d5693ffb" providerId="ADAL" clId="{6EFF2837-DF24-468B-9703-B43D01509EF0}" dt="2023-03-15T08:33:19.487" v="1867" actId="20577"/>
          <ac:spMkLst>
            <pc:docMk/>
            <pc:sldMk cId="3317745419" sldId="3510"/>
            <ac:spMk id="2" creationId="{4E883BF7-F7CE-5B16-956A-BB826DB86AD4}"/>
          </ac:spMkLst>
        </pc:spChg>
        <pc:spChg chg="del">
          <ac:chgData name="Anna Malmén" userId="ba61c1d0-5d45-4882-8a10-67d0d5693ffb" providerId="ADAL" clId="{6EFF2837-DF24-468B-9703-B43D01509EF0}" dt="2023-03-15T09:46:02.082" v="2097" actId="478"/>
          <ac:spMkLst>
            <pc:docMk/>
            <pc:sldMk cId="3317745419" sldId="3510"/>
            <ac:spMk id="3" creationId="{9B2F7D60-5D6F-D430-92CD-4FE848D75A76}"/>
          </ac:spMkLst>
        </pc:spChg>
        <pc:spChg chg="add mod">
          <ac:chgData name="Anna Malmén" userId="ba61c1d0-5d45-4882-8a10-67d0d5693ffb" providerId="ADAL" clId="{6EFF2837-DF24-468B-9703-B43D01509EF0}" dt="2023-03-15T09:46:26.390" v="2139" actId="20577"/>
          <ac:spMkLst>
            <pc:docMk/>
            <pc:sldMk cId="3317745419" sldId="3510"/>
            <ac:spMk id="4" creationId="{E4D2FB45-2B00-6F01-C4A8-575ED193E8B5}"/>
          </ac:spMkLst>
        </pc:spChg>
      </pc:sldChg>
      <pc:sldChg chg="add del">
        <pc:chgData name="Anna Malmén" userId="ba61c1d0-5d45-4882-8a10-67d0d5693ffb" providerId="ADAL" clId="{6EFF2837-DF24-468B-9703-B43D01509EF0}" dt="2023-03-15T08:33:47.208" v="1879" actId="2696"/>
        <pc:sldMkLst>
          <pc:docMk/>
          <pc:sldMk cId="792448536" sldId="3511"/>
        </pc:sldMkLst>
      </pc:sldChg>
      <pc:sldChg chg="add">
        <pc:chgData name="Anna Malmén" userId="ba61c1d0-5d45-4882-8a10-67d0d5693ffb" providerId="ADAL" clId="{6EFF2837-DF24-468B-9703-B43D01509EF0}" dt="2023-03-15T08:33:49.634" v="1880"/>
        <pc:sldMkLst>
          <pc:docMk/>
          <pc:sldMk cId="1929025857" sldId="3511"/>
        </pc:sldMkLst>
      </pc:sldChg>
      <pc:sldChg chg="addSp delSp modSp add mod ord modNotesTx">
        <pc:chgData name="Anna Malmén" userId="ba61c1d0-5d45-4882-8a10-67d0d5693ffb" providerId="ADAL" clId="{6EFF2837-DF24-468B-9703-B43D01509EF0}" dt="2023-03-15T10:08:41.472" v="2969"/>
        <pc:sldMkLst>
          <pc:docMk/>
          <pc:sldMk cId="1791709359" sldId="3512"/>
        </pc:sldMkLst>
        <pc:spChg chg="mod">
          <ac:chgData name="Anna Malmén" userId="ba61c1d0-5d45-4882-8a10-67d0d5693ffb" providerId="ADAL" clId="{6EFF2837-DF24-468B-9703-B43D01509EF0}" dt="2023-03-15T10:00:08.831" v="2958" actId="14100"/>
          <ac:spMkLst>
            <pc:docMk/>
            <pc:sldMk cId="1791709359" sldId="3512"/>
            <ac:spMk id="3" creationId="{B05B5E8F-D267-F344-B864-E431236F8E22}"/>
          </ac:spMkLst>
        </pc:spChg>
        <pc:spChg chg="mod">
          <ac:chgData name="Anna Malmén" userId="ba61c1d0-5d45-4882-8a10-67d0d5693ffb" providerId="ADAL" clId="{6EFF2837-DF24-468B-9703-B43D01509EF0}" dt="2023-03-15T09:47:12.928" v="2161" actId="20577"/>
          <ac:spMkLst>
            <pc:docMk/>
            <pc:sldMk cId="1791709359" sldId="3512"/>
            <ac:spMk id="4" creationId="{234ADBDF-255F-154D-A4B9-1B01682619B1}"/>
          </ac:spMkLst>
        </pc:spChg>
        <pc:spChg chg="mod">
          <ac:chgData name="Anna Malmén" userId="ba61c1d0-5d45-4882-8a10-67d0d5693ffb" providerId="ADAL" clId="{6EFF2837-DF24-468B-9703-B43D01509EF0}" dt="2023-03-15T10:08:41.472" v="2969"/>
          <ac:spMkLst>
            <pc:docMk/>
            <pc:sldMk cId="1791709359" sldId="3512"/>
            <ac:spMk id="5" creationId="{01D62960-3AE8-AE4B-9307-FDD51D90C3C8}"/>
          </ac:spMkLst>
        </pc:spChg>
        <pc:spChg chg="add del mod">
          <ac:chgData name="Anna Malmén" userId="ba61c1d0-5d45-4882-8a10-67d0d5693ffb" providerId="ADAL" clId="{6EFF2837-DF24-468B-9703-B43D01509EF0}" dt="2023-03-15T09:58:47.560" v="2946" actId="478"/>
          <ac:spMkLst>
            <pc:docMk/>
            <pc:sldMk cId="1791709359" sldId="3512"/>
            <ac:spMk id="6" creationId="{21567EE4-B9AC-96D8-0394-1BFC22ECA59F}"/>
          </ac:spMkLst>
        </pc:spChg>
        <pc:picChg chg="add del mod">
          <ac:chgData name="Anna Malmén" userId="ba61c1d0-5d45-4882-8a10-67d0d5693ffb" providerId="ADAL" clId="{6EFF2837-DF24-468B-9703-B43D01509EF0}" dt="2023-03-15T10:06:39.679" v="2959" actId="478"/>
          <ac:picMkLst>
            <pc:docMk/>
            <pc:sldMk cId="1791709359" sldId="3512"/>
            <ac:picMk id="8" creationId="{F814CC12-F8AB-7485-2CDB-28C05DA23B77}"/>
          </ac:picMkLst>
        </pc:picChg>
        <pc:picChg chg="del">
          <ac:chgData name="Anna Malmén" userId="ba61c1d0-5d45-4882-8a10-67d0d5693ffb" providerId="ADAL" clId="{6EFF2837-DF24-468B-9703-B43D01509EF0}" dt="2023-03-15T09:47:14.799" v="2162" actId="478"/>
          <ac:picMkLst>
            <pc:docMk/>
            <pc:sldMk cId="1791709359" sldId="3512"/>
            <ac:picMk id="10" creationId="{15F40E52-F3CD-DB3A-9EFB-40968580E68C}"/>
          </ac:picMkLst>
        </pc:picChg>
        <pc:picChg chg="add mod">
          <ac:chgData name="Anna Malmén" userId="ba61c1d0-5d45-4882-8a10-67d0d5693ffb" providerId="ADAL" clId="{6EFF2837-DF24-468B-9703-B43D01509EF0}" dt="2023-03-15T10:07:14.488" v="2968" actId="1582"/>
          <ac:picMkLst>
            <pc:docMk/>
            <pc:sldMk cId="1791709359" sldId="3512"/>
            <ac:picMk id="11" creationId="{43D4809E-B2E4-9D29-2B8D-4FAFD763D172}"/>
          </ac:picMkLst>
        </pc:picChg>
      </pc:sldChg>
      <pc:sldChg chg="modSp new del mod">
        <pc:chgData name="Anna Malmén" userId="ba61c1d0-5d45-4882-8a10-67d0d5693ffb" providerId="ADAL" clId="{6EFF2837-DF24-468B-9703-B43D01509EF0}" dt="2023-03-15T09:46:34.268" v="2140" actId="47"/>
        <pc:sldMkLst>
          <pc:docMk/>
          <pc:sldMk cId="2808830727" sldId="3512"/>
        </pc:sldMkLst>
        <pc:spChg chg="mod">
          <ac:chgData name="Anna Malmén" userId="ba61c1d0-5d45-4882-8a10-67d0d5693ffb" providerId="ADAL" clId="{6EFF2837-DF24-468B-9703-B43D01509EF0}" dt="2023-03-15T08:36:13.135" v="1918" actId="20577"/>
          <ac:spMkLst>
            <pc:docMk/>
            <pc:sldMk cId="2808830727" sldId="3512"/>
            <ac:spMk id="4" creationId="{39D9017D-7512-5700-1F57-C79AB4F20388}"/>
          </ac:spMkLst>
        </pc:spChg>
        <pc:spChg chg="mod">
          <ac:chgData name="Anna Malmén" userId="ba61c1d0-5d45-4882-8a10-67d0d5693ffb" providerId="ADAL" clId="{6EFF2837-DF24-468B-9703-B43D01509EF0}" dt="2023-03-15T08:36:20.532" v="1921" actId="27636"/>
          <ac:spMkLst>
            <pc:docMk/>
            <pc:sldMk cId="2808830727" sldId="3512"/>
            <ac:spMk id="5" creationId="{609FE8D3-4A5B-3DB7-5375-F63DCA00568B}"/>
          </ac:spMkLst>
        </pc:spChg>
      </pc:sldChg>
      <pc:sldChg chg="add del ord">
        <pc:chgData name="Anna Malmén" userId="ba61c1d0-5d45-4882-8a10-67d0d5693ffb" providerId="ADAL" clId="{6EFF2837-DF24-468B-9703-B43D01509EF0}" dt="2023-03-15T08:35:38.416" v="1881" actId="47"/>
        <pc:sldMkLst>
          <pc:docMk/>
          <pc:sldMk cId="3373380701" sldId="3512"/>
        </pc:sldMkLst>
      </pc:sldChg>
      <pc:sldChg chg="modSp add del mod">
        <pc:chgData name="Anna Malmén" userId="ba61c1d0-5d45-4882-8a10-67d0d5693ffb" providerId="ADAL" clId="{6EFF2837-DF24-468B-9703-B43D01509EF0}" dt="2023-03-15T09:46:37.843" v="2141" actId="47"/>
        <pc:sldMkLst>
          <pc:docMk/>
          <pc:sldMk cId="1692073581" sldId="3513"/>
        </pc:sldMkLst>
        <pc:spChg chg="mod">
          <ac:chgData name="Anna Malmén" userId="ba61c1d0-5d45-4882-8a10-67d0d5693ffb" providerId="ADAL" clId="{6EFF2837-DF24-468B-9703-B43D01509EF0}" dt="2023-03-15T08:36:20.519" v="1920" actId="27636"/>
          <ac:spMkLst>
            <pc:docMk/>
            <pc:sldMk cId="1692073581" sldId="3513"/>
            <ac:spMk id="5" creationId="{609FE8D3-4A5B-3DB7-5375-F63DCA00568B}"/>
          </ac:spMkLst>
        </pc:spChg>
      </pc:sldChg>
      <pc:sldChg chg="modSp add del mod modShow modNotesTx">
        <pc:chgData name="Anna Malmén" userId="ba61c1d0-5d45-4882-8a10-67d0d5693ffb" providerId="ADAL" clId="{6EFF2837-DF24-468B-9703-B43D01509EF0}" dt="2023-03-15T10:29:22.810" v="4129" actId="47"/>
        <pc:sldMkLst>
          <pc:docMk/>
          <pc:sldMk cId="3314121860" sldId="3513"/>
        </pc:sldMkLst>
        <pc:spChg chg="mod">
          <ac:chgData name="Anna Malmén" userId="ba61c1d0-5d45-4882-8a10-67d0d5693ffb" providerId="ADAL" clId="{6EFF2837-DF24-468B-9703-B43D01509EF0}" dt="2023-03-15T10:13:03.533" v="3219" actId="20577"/>
          <ac:spMkLst>
            <pc:docMk/>
            <pc:sldMk cId="3314121860" sldId="3513"/>
            <ac:spMk id="6" creationId="{BC2E735B-ED43-49EE-8B9C-FA35681B2DF1}"/>
          </ac:spMkLst>
        </pc:spChg>
      </pc:sldChg>
      <pc:sldChg chg="addSp delSp modSp add mod modNotesTx">
        <pc:chgData name="Anna Malmén" userId="ba61c1d0-5d45-4882-8a10-67d0d5693ffb" providerId="ADAL" clId="{6EFF2837-DF24-468B-9703-B43D01509EF0}" dt="2023-03-15T11:27:41.931" v="7613"/>
        <pc:sldMkLst>
          <pc:docMk/>
          <pc:sldMk cId="3703990966" sldId="3514"/>
        </pc:sldMkLst>
        <pc:spChg chg="del">
          <ac:chgData name="Anna Malmén" userId="ba61c1d0-5d45-4882-8a10-67d0d5693ffb" providerId="ADAL" clId="{6EFF2837-DF24-468B-9703-B43D01509EF0}" dt="2023-03-15T10:14:04.760" v="3247" actId="478"/>
          <ac:spMkLst>
            <pc:docMk/>
            <pc:sldMk cId="3703990966" sldId="3514"/>
            <ac:spMk id="3" creationId="{42BFF8A0-43C5-43A2-A179-86553F723084}"/>
          </ac:spMkLst>
        </pc:spChg>
        <pc:spChg chg="mod">
          <ac:chgData name="Anna Malmén" userId="ba61c1d0-5d45-4882-8a10-67d0d5693ffb" providerId="ADAL" clId="{6EFF2837-DF24-468B-9703-B43D01509EF0}" dt="2023-03-15T10:13:57.102" v="3246" actId="20577"/>
          <ac:spMkLst>
            <pc:docMk/>
            <pc:sldMk cId="3703990966" sldId="3514"/>
            <ac:spMk id="4" creationId="{BEE2C984-E25C-41A8-A2E5-390BFA9564B0}"/>
          </ac:spMkLst>
        </pc:spChg>
        <pc:spChg chg="del">
          <ac:chgData name="Anna Malmén" userId="ba61c1d0-5d45-4882-8a10-67d0d5693ffb" providerId="ADAL" clId="{6EFF2837-DF24-468B-9703-B43D01509EF0}" dt="2023-03-15T10:13:46.497" v="3221" actId="478"/>
          <ac:spMkLst>
            <pc:docMk/>
            <pc:sldMk cId="3703990966" sldId="3514"/>
            <ac:spMk id="6" creationId="{C02B4882-B188-8B39-55AA-13ED0FF0C0F1}"/>
          </ac:spMkLst>
        </pc:spChg>
        <pc:spChg chg="add del mod">
          <ac:chgData name="Anna Malmén" userId="ba61c1d0-5d45-4882-8a10-67d0d5693ffb" providerId="ADAL" clId="{6EFF2837-DF24-468B-9703-B43D01509EF0}" dt="2023-03-15T10:14:08.650" v="3248" actId="478"/>
          <ac:spMkLst>
            <pc:docMk/>
            <pc:sldMk cId="3703990966" sldId="3514"/>
            <ac:spMk id="7" creationId="{60A0E029-5651-EDEF-289C-65580D575D02}"/>
          </ac:spMkLst>
        </pc:spChg>
        <pc:spChg chg="mod">
          <ac:chgData name="Anna Malmén" userId="ba61c1d0-5d45-4882-8a10-67d0d5693ffb" providerId="ADAL" clId="{6EFF2837-DF24-468B-9703-B43D01509EF0}" dt="2023-03-15T11:09:02.072" v="6313" actId="20577"/>
          <ac:spMkLst>
            <pc:docMk/>
            <pc:sldMk cId="3703990966" sldId="3514"/>
            <ac:spMk id="9" creationId="{ADCE3975-EE05-444C-A710-02EC70519FEC}"/>
          </ac:spMkLst>
        </pc:spChg>
        <pc:spChg chg="add del mod">
          <ac:chgData name="Anna Malmén" userId="ba61c1d0-5d45-4882-8a10-67d0d5693ffb" providerId="ADAL" clId="{6EFF2837-DF24-468B-9703-B43D01509EF0}" dt="2023-03-15T10:28:42.620" v="4126" actId="478"/>
          <ac:spMkLst>
            <pc:docMk/>
            <pc:sldMk cId="3703990966" sldId="3514"/>
            <ac:spMk id="10" creationId="{27E694FC-8C4C-B83F-3B1A-9A01A40B2D37}"/>
          </ac:spMkLst>
        </pc:spChg>
        <pc:spChg chg="add del mod">
          <ac:chgData name="Anna Malmén" userId="ba61c1d0-5d45-4882-8a10-67d0d5693ffb" providerId="ADAL" clId="{6EFF2837-DF24-468B-9703-B43D01509EF0}" dt="2023-03-15T10:28:46.033" v="4127" actId="478"/>
          <ac:spMkLst>
            <pc:docMk/>
            <pc:sldMk cId="3703990966" sldId="3514"/>
            <ac:spMk id="12" creationId="{C2CC6717-7CAC-A63B-1BE7-114FC4CB7840}"/>
          </ac:spMkLst>
        </pc:spChg>
        <pc:spChg chg="add mod">
          <ac:chgData name="Anna Malmén" userId="ba61c1d0-5d45-4882-8a10-67d0d5693ffb" providerId="ADAL" clId="{6EFF2837-DF24-468B-9703-B43D01509EF0}" dt="2023-03-15T11:27:41.931" v="7613"/>
          <ac:spMkLst>
            <pc:docMk/>
            <pc:sldMk cId="3703990966" sldId="3514"/>
            <ac:spMk id="13" creationId="{7DB18B06-2491-509F-C351-C1360690F54E}"/>
          </ac:spMkLst>
        </pc:spChg>
        <pc:picChg chg="del">
          <ac:chgData name="Anna Malmén" userId="ba61c1d0-5d45-4882-8a10-67d0d5693ffb" providerId="ADAL" clId="{6EFF2837-DF24-468B-9703-B43D01509EF0}" dt="2023-03-15T10:13:46.497" v="3221" actId="478"/>
          <ac:picMkLst>
            <pc:docMk/>
            <pc:sldMk cId="3703990966" sldId="3514"/>
            <ac:picMk id="8" creationId="{67C535DF-F00A-6B18-18AA-8418D231DB6E}"/>
          </ac:picMkLst>
        </pc:picChg>
        <pc:picChg chg="add mod">
          <ac:chgData name="Anna Malmén" userId="ba61c1d0-5d45-4882-8a10-67d0d5693ffb" providerId="ADAL" clId="{6EFF2837-DF24-468B-9703-B43D01509EF0}" dt="2023-03-15T11:27:41.931" v="7613"/>
          <ac:picMkLst>
            <pc:docMk/>
            <pc:sldMk cId="3703990966" sldId="3514"/>
            <ac:picMk id="14" creationId="{B7D33E5F-4C51-33DC-D35F-93CD1B879E46}"/>
          </ac:picMkLst>
        </pc:picChg>
      </pc:sldChg>
      <pc:sldChg chg="modSp add mod">
        <pc:chgData name="Anna Malmén" userId="ba61c1d0-5d45-4882-8a10-67d0d5693ffb" providerId="ADAL" clId="{6EFF2837-DF24-468B-9703-B43D01509EF0}" dt="2023-03-15T10:41:31.415" v="4763" actId="20577"/>
        <pc:sldMkLst>
          <pc:docMk/>
          <pc:sldMk cId="547867861" sldId="3515"/>
        </pc:sldMkLst>
        <pc:spChg chg="mod">
          <ac:chgData name="Anna Malmén" userId="ba61c1d0-5d45-4882-8a10-67d0d5693ffb" providerId="ADAL" clId="{6EFF2837-DF24-468B-9703-B43D01509EF0}" dt="2023-03-15T10:41:31.415" v="4763" actId="20577"/>
          <ac:spMkLst>
            <pc:docMk/>
            <pc:sldMk cId="547867861" sldId="3515"/>
            <ac:spMk id="2" creationId="{A1E11090-FAD4-164D-A13B-8A5C427E2056}"/>
          </ac:spMkLst>
        </pc:spChg>
      </pc:sldChg>
      <pc:sldChg chg="modSp add mod modNotesTx">
        <pc:chgData name="Anna Malmén" userId="ba61c1d0-5d45-4882-8a10-67d0d5693ffb" providerId="ADAL" clId="{6EFF2837-DF24-468B-9703-B43D01509EF0}" dt="2023-03-15T11:05:04.811" v="6161" actId="20577"/>
        <pc:sldMkLst>
          <pc:docMk/>
          <pc:sldMk cId="3257289353" sldId="3516"/>
        </pc:sldMkLst>
        <pc:spChg chg="mod">
          <ac:chgData name="Anna Malmén" userId="ba61c1d0-5d45-4882-8a10-67d0d5693ffb" providerId="ADAL" clId="{6EFF2837-DF24-468B-9703-B43D01509EF0}" dt="2023-03-15T11:05:04.811" v="6161" actId="20577"/>
          <ac:spMkLst>
            <pc:docMk/>
            <pc:sldMk cId="3257289353" sldId="3516"/>
            <ac:spMk id="3" creationId="{B05B5E8F-D267-F344-B864-E431236F8E22}"/>
          </ac:spMkLst>
        </pc:spChg>
        <pc:spChg chg="mod">
          <ac:chgData name="Anna Malmén" userId="ba61c1d0-5d45-4882-8a10-67d0d5693ffb" providerId="ADAL" clId="{6EFF2837-DF24-468B-9703-B43D01509EF0}" dt="2023-03-15T10:42:02.062" v="4779" actId="20577"/>
          <ac:spMkLst>
            <pc:docMk/>
            <pc:sldMk cId="3257289353" sldId="3516"/>
            <ac:spMk id="4" creationId="{234ADBDF-255F-154D-A4B9-1B01682619B1}"/>
          </ac:spMkLst>
        </pc:spChg>
        <pc:picChg chg="mod">
          <ac:chgData name="Anna Malmén" userId="ba61c1d0-5d45-4882-8a10-67d0d5693ffb" providerId="ADAL" clId="{6EFF2837-DF24-468B-9703-B43D01509EF0}" dt="2023-03-15T11:02:55.656" v="6038" actId="1076"/>
          <ac:picMkLst>
            <pc:docMk/>
            <pc:sldMk cId="3257289353" sldId="3516"/>
            <ac:picMk id="11" creationId="{43D4809E-B2E4-9D29-2B8D-4FAFD763D172}"/>
          </ac:picMkLst>
        </pc:picChg>
      </pc:sldChg>
      <pc:sldChg chg="modSp add del mod modNotesTx">
        <pc:chgData name="Anna Malmén" userId="ba61c1d0-5d45-4882-8a10-67d0d5693ffb" providerId="ADAL" clId="{6EFF2837-DF24-468B-9703-B43D01509EF0}" dt="2023-03-15T11:27:57.326" v="7615" actId="47"/>
        <pc:sldMkLst>
          <pc:docMk/>
          <pc:sldMk cId="2184384025" sldId="3517"/>
        </pc:sldMkLst>
        <pc:spChg chg="mod">
          <ac:chgData name="Anna Malmén" userId="ba61c1d0-5d45-4882-8a10-67d0d5693ffb" providerId="ADAL" clId="{6EFF2837-DF24-468B-9703-B43D01509EF0}" dt="2023-03-15T11:13:20.518" v="6638" actId="20577"/>
          <ac:spMkLst>
            <pc:docMk/>
            <pc:sldMk cId="2184384025" sldId="3517"/>
            <ac:spMk id="4" creationId="{BEE2C984-E25C-41A8-A2E5-390BFA9564B0}"/>
          </ac:spMkLst>
        </pc:spChg>
        <pc:spChg chg="mod">
          <ac:chgData name="Anna Malmén" userId="ba61c1d0-5d45-4882-8a10-67d0d5693ffb" providerId="ADAL" clId="{6EFF2837-DF24-468B-9703-B43D01509EF0}" dt="2023-03-15T11:14:40.337" v="6684" actId="20577"/>
          <ac:spMkLst>
            <pc:docMk/>
            <pc:sldMk cId="2184384025" sldId="3517"/>
            <ac:spMk id="9" creationId="{ADCE3975-EE05-444C-A710-02EC70519FEC}"/>
          </ac:spMkLst>
        </pc:spChg>
      </pc:sldChg>
      <pc:sldChg chg="addSp modSp add mod modNotesTx">
        <pc:chgData name="Anna Malmén" userId="ba61c1d0-5d45-4882-8a10-67d0d5693ffb" providerId="ADAL" clId="{6EFF2837-DF24-468B-9703-B43D01509EF0}" dt="2023-03-15T11:27:52.462" v="7614"/>
        <pc:sldMkLst>
          <pc:docMk/>
          <pc:sldMk cId="3456512518" sldId="3518"/>
        </pc:sldMkLst>
        <pc:spChg chg="add mod">
          <ac:chgData name="Anna Malmén" userId="ba61c1d0-5d45-4882-8a10-67d0d5693ffb" providerId="ADAL" clId="{6EFF2837-DF24-468B-9703-B43D01509EF0}" dt="2023-03-15T11:27:52.462" v="7614"/>
          <ac:spMkLst>
            <pc:docMk/>
            <pc:sldMk cId="3456512518" sldId="3518"/>
            <ac:spMk id="2" creationId="{73E8FF64-07DE-518D-B067-299408B6A397}"/>
          </ac:spMkLst>
        </pc:spChg>
        <pc:spChg chg="mod">
          <ac:chgData name="Anna Malmén" userId="ba61c1d0-5d45-4882-8a10-67d0d5693ffb" providerId="ADAL" clId="{6EFF2837-DF24-468B-9703-B43D01509EF0}" dt="2023-03-15T11:21:04.996" v="7246" actId="20577"/>
          <ac:spMkLst>
            <pc:docMk/>
            <pc:sldMk cId="3456512518" sldId="3518"/>
            <ac:spMk id="4" creationId="{BEE2C984-E25C-41A8-A2E5-390BFA9564B0}"/>
          </ac:spMkLst>
        </pc:spChg>
        <pc:spChg chg="mod">
          <ac:chgData name="Anna Malmén" userId="ba61c1d0-5d45-4882-8a10-67d0d5693ffb" providerId="ADAL" clId="{6EFF2837-DF24-468B-9703-B43D01509EF0}" dt="2023-03-15T11:26:15.541" v="7612" actId="20577"/>
          <ac:spMkLst>
            <pc:docMk/>
            <pc:sldMk cId="3456512518" sldId="3518"/>
            <ac:spMk id="9" creationId="{ADCE3975-EE05-444C-A710-02EC70519FEC}"/>
          </ac:spMkLst>
        </pc:spChg>
        <pc:picChg chg="add mod">
          <ac:chgData name="Anna Malmén" userId="ba61c1d0-5d45-4882-8a10-67d0d5693ffb" providerId="ADAL" clId="{6EFF2837-DF24-468B-9703-B43D01509EF0}" dt="2023-03-15T11:27:52.462" v="7614"/>
          <ac:picMkLst>
            <pc:docMk/>
            <pc:sldMk cId="3456512518" sldId="3518"/>
            <ac:picMk id="3" creationId="{A7990828-FA21-5868-4A42-6BF1A8B3020F}"/>
          </ac:picMkLst>
        </pc:picChg>
      </pc:sldChg>
      <pc:sldChg chg="modSp add del mod">
        <pc:chgData name="Anna Malmén" userId="ba61c1d0-5d45-4882-8a10-67d0d5693ffb" providerId="ADAL" clId="{6EFF2837-DF24-468B-9703-B43D01509EF0}" dt="2023-03-15T11:19:01.010" v="7064" actId="2696"/>
        <pc:sldMkLst>
          <pc:docMk/>
          <pc:sldMk cId="380658834" sldId="3519"/>
        </pc:sldMkLst>
        <pc:spChg chg="mod">
          <ac:chgData name="Anna Malmén" userId="ba61c1d0-5d45-4882-8a10-67d0d5693ffb" providerId="ADAL" clId="{6EFF2837-DF24-468B-9703-B43D01509EF0}" dt="2023-03-15T11:18:49.959" v="7042" actId="20577"/>
          <ac:spMkLst>
            <pc:docMk/>
            <pc:sldMk cId="380658834" sldId="3519"/>
            <ac:spMk id="4" creationId="{BEE2C984-E25C-41A8-A2E5-390BFA9564B0}"/>
          </ac:spMkLst>
        </pc:spChg>
        <pc:spChg chg="mod">
          <ac:chgData name="Anna Malmén" userId="ba61c1d0-5d45-4882-8a10-67d0d5693ffb" providerId="ADAL" clId="{6EFF2837-DF24-468B-9703-B43D01509EF0}" dt="2023-03-15T11:18:57.762" v="7063" actId="20577"/>
          <ac:spMkLst>
            <pc:docMk/>
            <pc:sldMk cId="380658834" sldId="3519"/>
            <ac:spMk id="10" creationId="{BE357152-4F0B-43FF-A3BF-BA148771F9F8}"/>
          </ac:spMkLst>
        </pc:spChg>
      </pc:sldChg>
      <pc:sldChg chg="modSp add mod modNotesTx">
        <pc:chgData name="Anna Malmén" userId="ba61c1d0-5d45-4882-8a10-67d0d5693ffb" providerId="ADAL" clId="{6EFF2837-DF24-468B-9703-B43D01509EF0}" dt="2023-03-15T11:23:15.195" v="7479" actId="20577"/>
        <pc:sldMkLst>
          <pc:docMk/>
          <pc:sldMk cId="3209532175" sldId="3519"/>
        </pc:sldMkLst>
        <pc:spChg chg="mod">
          <ac:chgData name="Anna Malmén" userId="ba61c1d0-5d45-4882-8a10-67d0d5693ffb" providerId="ADAL" clId="{6EFF2837-DF24-468B-9703-B43D01509EF0}" dt="2023-03-15T11:19:09.063" v="7076" actId="20577"/>
          <ac:spMkLst>
            <pc:docMk/>
            <pc:sldMk cId="3209532175" sldId="3519"/>
            <ac:spMk id="4" creationId="{BEE2C984-E25C-41A8-A2E5-390BFA9564B0}"/>
          </ac:spMkLst>
        </pc:spChg>
        <pc:spChg chg="mod">
          <ac:chgData name="Anna Malmén" userId="ba61c1d0-5d45-4882-8a10-67d0d5693ffb" providerId="ADAL" clId="{6EFF2837-DF24-468B-9703-B43D01509EF0}" dt="2023-03-15T11:20:46.512" v="7244" actId="14100"/>
          <ac:spMkLst>
            <pc:docMk/>
            <pc:sldMk cId="3209532175" sldId="3519"/>
            <ac:spMk id="9" creationId="{ADCE3975-EE05-444C-A710-02EC70519FEC}"/>
          </ac:spMkLst>
        </pc:spChg>
        <pc:spChg chg="mod">
          <ac:chgData name="Anna Malmén" userId="ba61c1d0-5d45-4882-8a10-67d0d5693ffb" providerId="ADAL" clId="{6EFF2837-DF24-468B-9703-B43D01509EF0}" dt="2023-03-15T11:20:48.790" v="7245" actId="1076"/>
          <ac:spMkLst>
            <pc:docMk/>
            <pc:sldMk cId="3209532175" sldId="3519"/>
            <ac:spMk id="10" creationId="{BE357152-4F0B-43FF-A3BF-BA148771F9F8}"/>
          </ac:spMkLst>
        </pc:spChg>
      </pc:sldChg>
    </pc:docChg>
  </pc:docChgLst>
  <pc:docChgLst>
    <pc:chgData name="Anna Malmén" userId="ba61c1d0-5d45-4882-8a10-67d0d5693ffb" providerId="ADAL" clId="{250683B9-1DB1-46D8-9F72-917C97B32D07}"/>
    <pc:docChg chg="modSld">
      <pc:chgData name="Anna Malmén" userId="ba61c1d0-5d45-4882-8a10-67d0d5693ffb" providerId="ADAL" clId="{250683B9-1DB1-46D8-9F72-917C97B32D07}" dt="2023-03-26T06:44:12.922" v="41" actId="20577"/>
      <pc:docMkLst>
        <pc:docMk/>
      </pc:docMkLst>
      <pc:sldChg chg="modSp mod">
        <pc:chgData name="Anna Malmén" userId="ba61c1d0-5d45-4882-8a10-67d0d5693ffb" providerId="ADAL" clId="{250683B9-1DB1-46D8-9F72-917C97B32D07}" dt="2023-03-26T06:43:48.153" v="33" actId="20577"/>
        <pc:sldMkLst>
          <pc:docMk/>
          <pc:sldMk cId="2802356110" sldId="3520"/>
        </pc:sldMkLst>
        <pc:spChg chg="mod">
          <ac:chgData name="Anna Malmén" userId="ba61c1d0-5d45-4882-8a10-67d0d5693ffb" providerId="ADAL" clId="{250683B9-1DB1-46D8-9F72-917C97B32D07}" dt="2023-03-26T06:43:48.153" v="33" actId="20577"/>
          <ac:spMkLst>
            <pc:docMk/>
            <pc:sldMk cId="2802356110" sldId="3520"/>
            <ac:spMk id="7" creationId="{93AFE5CE-9742-E0C6-1BB2-54C2AC66800D}"/>
          </ac:spMkLst>
        </pc:spChg>
      </pc:sldChg>
      <pc:sldChg chg="modSp mod">
        <pc:chgData name="Anna Malmén" userId="ba61c1d0-5d45-4882-8a10-67d0d5693ffb" providerId="ADAL" clId="{250683B9-1DB1-46D8-9F72-917C97B32D07}" dt="2023-03-26T06:44:12.922" v="41" actId="20577"/>
        <pc:sldMkLst>
          <pc:docMk/>
          <pc:sldMk cId="3754487117" sldId="3521"/>
        </pc:sldMkLst>
        <pc:spChg chg="mod">
          <ac:chgData name="Anna Malmén" userId="ba61c1d0-5d45-4882-8a10-67d0d5693ffb" providerId="ADAL" clId="{250683B9-1DB1-46D8-9F72-917C97B32D07}" dt="2023-03-26T06:44:12.922" v="41" actId="20577"/>
          <ac:spMkLst>
            <pc:docMk/>
            <pc:sldMk cId="3754487117" sldId="3521"/>
            <ac:spMk id="8" creationId="{84FEA4D1-D5BA-E7C8-1398-464588CDB979}"/>
          </ac:spMkLst>
        </pc:spChg>
      </pc:sldChg>
    </pc:docChg>
  </pc:docChgLst>
  <pc:docChgLst>
    <pc:chgData name="Anna Malmén" userId="ba61c1d0-5d45-4882-8a10-67d0d5693ffb" providerId="ADAL" clId="{C4821AAD-6D92-4B19-908F-097D80D92E86}"/>
    <pc:docChg chg="modSld">
      <pc:chgData name="Anna Malmén" userId="ba61c1d0-5d45-4882-8a10-67d0d5693ffb" providerId="ADAL" clId="{C4821AAD-6D92-4B19-908F-097D80D92E86}" dt="2024-09-06T14:02:29.394" v="4"/>
      <pc:docMkLst>
        <pc:docMk/>
      </pc:docMkLst>
      <pc:sldChg chg="modSp mod">
        <pc:chgData name="Anna Malmén" userId="ba61c1d0-5d45-4882-8a10-67d0d5693ffb" providerId="ADAL" clId="{C4821AAD-6D92-4B19-908F-097D80D92E86}" dt="2024-09-06T14:02:13.946" v="3" actId="14100"/>
        <pc:sldMkLst>
          <pc:docMk/>
          <pc:sldMk cId="3141196690" sldId="271"/>
        </pc:sldMkLst>
        <pc:spChg chg="mod">
          <ac:chgData name="Anna Malmén" userId="ba61c1d0-5d45-4882-8a10-67d0d5693ffb" providerId="ADAL" clId="{C4821AAD-6D92-4B19-908F-097D80D92E86}" dt="2024-09-06T14:02:13.946" v="3" actId="14100"/>
          <ac:spMkLst>
            <pc:docMk/>
            <pc:sldMk cId="3141196690" sldId="271"/>
            <ac:spMk id="2" creationId="{D121599B-753A-6B9F-516F-D3F3AFA8891D}"/>
          </ac:spMkLst>
        </pc:spChg>
        <pc:spChg chg="mod">
          <ac:chgData name="Anna Malmén" userId="ba61c1d0-5d45-4882-8a10-67d0d5693ffb" providerId="ADAL" clId="{C4821AAD-6D92-4B19-908F-097D80D92E86}" dt="2024-09-06T14:02:01.845" v="0" actId="14100"/>
          <ac:spMkLst>
            <pc:docMk/>
            <pc:sldMk cId="3141196690" sldId="271"/>
            <ac:spMk id="3" creationId="{B05B5E8F-D267-F344-B864-E431236F8E22}"/>
          </ac:spMkLst>
        </pc:spChg>
        <pc:spChg chg="mod">
          <ac:chgData name="Anna Malmén" userId="ba61c1d0-5d45-4882-8a10-67d0d5693ffb" providerId="ADAL" clId="{C4821AAD-6D92-4B19-908F-097D80D92E86}" dt="2024-09-06T14:02:08.803" v="1" actId="14100"/>
          <ac:spMkLst>
            <pc:docMk/>
            <pc:sldMk cId="3141196690" sldId="271"/>
            <ac:spMk id="6" creationId="{68D06753-B3DC-6C0D-4280-F82F4D29E75B}"/>
          </ac:spMkLst>
        </pc:spChg>
      </pc:sldChg>
      <pc:sldChg chg="modSp mod">
        <pc:chgData name="Anna Malmén" userId="ba61c1d0-5d45-4882-8a10-67d0d5693ffb" providerId="ADAL" clId="{C4821AAD-6D92-4B19-908F-097D80D92E86}" dt="2024-09-06T14:02:29.394" v="4"/>
        <pc:sldMkLst>
          <pc:docMk/>
          <pc:sldMk cId="2141796523" sldId="3486"/>
        </pc:sldMkLst>
        <pc:spChg chg="mod">
          <ac:chgData name="Anna Malmén" userId="ba61c1d0-5d45-4882-8a10-67d0d5693ffb" providerId="ADAL" clId="{C4821AAD-6D92-4B19-908F-097D80D92E86}" dt="2024-09-06T14:02:29.394" v="4"/>
          <ac:spMkLst>
            <pc:docMk/>
            <pc:sldMk cId="2141796523" sldId="3486"/>
            <ac:spMk id="5" creationId="{9F032C37-20A9-4A10-B9D9-018E09E19E7D}"/>
          </ac:spMkLst>
        </pc:spChg>
      </pc:sldChg>
    </pc:docChg>
  </pc:docChgLst>
  <pc:docChgLst>
    <pc:chgData name="Gunnar Pettersson" userId="f4f354e7-9861-4a04-8b05-f57136c75378" providerId="ADAL" clId="{24343E5C-DAA3-45FA-B473-FBD27939CE69}"/>
    <pc:docChg chg="undo custSel modSld">
      <pc:chgData name="Gunnar Pettersson" userId="f4f354e7-9861-4a04-8b05-f57136c75378" providerId="ADAL" clId="{24343E5C-DAA3-45FA-B473-FBD27939CE69}" dt="2023-03-21T12:52:52.253" v="17" actId="20577"/>
      <pc:docMkLst>
        <pc:docMk/>
      </pc:docMkLst>
      <pc:sldChg chg="modSp mod">
        <pc:chgData name="Gunnar Pettersson" userId="f4f354e7-9861-4a04-8b05-f57136c75378" providerId="ADAL" clId="{24343E5C-DAA3-45FA-B473-FBD27939CE69}" dt="2023-03-21T12:52:52.253" v="17" actId="20577"/>
        <pc:sldMkLst>
          <pc:docMk/>
          <pc:sldMk cId="3456512518" sldId="3518"/>
        </pc:sldMkLst>
        <pc:spChg chg="mod">
          <ac:chgData name="Gunnar Pettersson" userId="f4f354e7-9861-4a04-8b05-f57136c75378" providerId="ADAL" clId="{24343E5C-DAA3-45FA-B473-FBD27939CE69}" dt="2023-03-21T12:52:52.253" v="17" actId="20577"/>
          <ac:spMkLst>
            <pc:docMk/>
            <pc:sldMk cId="3456512518" sldId="3518"/>
            <ac:spMk id="2" creationId="{73E8FF64-07DE-518D-B067-299408B6A397}"/>
          </ac:spMkLst>
        </pc:spChg>
      </pc:sldChg>
    </pc:docChg>
  </pc:docChgLst>
  <pc:docChgLst>
    <pc:chgData name="Mattias Lindström" userId="S::mattias.lindstrom@svenskfotboll.se::5a04f855-5561-402e-ac64-e1c45aa464ac" providerId="AD" clId="Web-{9C0A4BDB-88A6-43A4-95F5-4709C54A9FDE}"/>
    <pc:docChg chg="modSld">
      <pc:chgData name="Mattias Lindström" userId="S::mattias.lindstrom@svenskfotboll.se::5a04f855-5561-402e-ac64-e1c45aa464ac" providerId="AD" clId="Web-{9C0A4BDB-88A6-43A4-95F5-4709C54A9FDE}" dt="2023-03-28T13:46:36.337" v="8" actId="20577"/>
      <pc:docMkLst>
        <pc:docMk/>
      </pc:docMkLst>
      <pc:sldChg chg="modSp">
        <pc:chgData name="Mattias Lindström" userId="S::mattias.lindstrom@svenskfotboll.se::5a04f855-5561-402e-ac64-e1c45aa464ac" providerId="AD" clId="Web-{9C0A4BDB-88A6-43A4-95F5-4709C54A9FDE}" dt="2023-03-28T13:46:36.337" v="8" actId="20577"/>
        <pc:sldMkLst>
          <pc:docMk/>
          <pc:sldMk cId="3141196690" sldId="271"/>
        </pc:sldMkLst>
        <pc:spChg chg="mod">
          <ac:chgData name="Mattias Lindström" userId="S::mattias.lindstrom@svenskfotboll.se::5a04f855-5561-402e-ac64-e1c45aa464ac" providerId="AD" clId="Web-{9C0A4BDB-88A6-43A4-95F5-4709C54A9FDE}" dt="2023-03-28T13:46:36.337" v="8" actId="20577"/>
          <ac:spMkLst>
            <pc:docMk/>
            <pc:sldMk cId="3141196690" sldId="271"/>
            <ac:spMk id="3" creationId="{B05B5E8F-D267-F344-B864-E431236F8E22}"/>
          </ac:spMkLst>
        </pc:spChg>
      </pc:sldChg>
    </pc:docChg>
  </pc:docChgLst>
  <pc:docChgLst>
    <pc:chgData name="Urban Ivarsson (Gestriklands FF)" userId="S::urban.ivarsson@svenskfotboll.se::8a0b7647-c336-4db7-9e27-a2c727b7c074" providerId="AD" clId="Web-{CB6A4625-1F47-4360-8452-62A5C9E600D5}"/>
    <pc:docChg chg="modSld">
      <pc:chgData name="Urban Ivarsson (Gestriklands FF)" userId="S::urban.ivarsson@svenskfotboll.se::8a0b7647-c336-4db7-9e27-a2c727b7c074" providerId="AD" clId="Web-{CB6A4625-1F47-4360-8452-62A5C9E600D5}" dt="2023-03-13T13:16:58.794" v="0" actId="20577"/>
      <pc:docMkLst>
        <pc:docMk/>
      </pc:docMkLst>
      <pc:sldChg chg="modSp">
        <pc:chgData name="Urban Ivarsson (Gestriklands FF)" userId="S::urban.ivarsson@svenskfotboll.se::8a0b7647-c336-4db7-9e27-a2c727b7c074" providerId="AD" clId="Web-{CB6A4625-1F47-4360-8452-62A5C9E600D5}" dt="2023-03-13T13:16:58.794" v="0" actId="20577"/>
        <pc:sldMkLst>
          <pc:docMk/>
          <pc:sldMk cId="1312316245" sldId="3474"/>
        </pc:sldMkLst>
        <pc:spChg chg="mod">
          <ac:chgData name="Urban Ivarsson (Gestriklands FF)" userId="S::urban.ivarsson@svenskfotboll.se::8a0b7647-c336-4db7-9e27-a2c727b7c074" providerId="AD" clId="Web-{CB6A4625-1F47-4360-8452-62A5C9E600D5}" dt="2023-03-13T13:16:58.794" v="0" actId="20577"/>
          <ac:spMkLst>
            <pc:docMk/>
            <pc:sldMk cId="1312316245" sldId="3474"/>
            <ac:spMk id="3" creationId="{B05B5E8F-D267-F344-B864-E431236F8E2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42B73-BF75-436B-B6EE-DEAF5FDE6C4A}" type="doc">
      <dgm:prSet loTypeId="urn:microsoft.com/office/officeart/2005/8/layout/cycle6" loCatId="relationship" qsTypeId="urn:microsoft.com/office/officeart/2005/8/quickstyle/simple1" qsCatId="simple" csTypeId="urn:microsoft.com/office/officeart/2005/8/colors/accent2_4" csCatId="accent2" phldr="1"/>
      <dgm:spPr/>
      <dgm:t>
        <a:bodyPr/>
        <a:lstStyle/>
        <a:p>
          <a:endParaRPr lang="sv-SE"/>
        </a:p>
      </dgm:t>
    </dgm:pt>
    <dgm:pt modelId="{D0EE6180-B4B5-4952-85AE-F080481BB53B}">
      <dgm:prSet phldrT="[Text]" custT="1"/>
      <dgm:spPr/>
      <dgm:t>
        <a:bodyPr/>
        <a:lstStyle/>
        <a:p>
          <a:r>
            <a:rPr lang="sv-SE" sz="1800">
              <a:latin typeface="Stag Sans Book" panose="020B0503040000020004" pitchFamily="34" charset="0"/>
            </a:rPr>
            <a:t>Styrelse</a:t>
          </a:r>
        </a:p>
      </dgm:t>
    </dgm:pt>
    <dgm:pt modelId="{4C7E3A4B-9053-4083-B9B6-B029F0649154}" type="parTrans" cxnId="{2DC84687-BBFC-4E79-AA6E-F1CEBD540889}">
      <dgm:prSet/>
      <dgm:spPr/>
      <dgm:t>
        <a:bodyPr/>
        <a:lstStyle/>
        <a:p>
          <a:endParaRPr lang="sv-SE"/>
        </a:p>
      </dgm:t>
    </dgm:pt>
    <dgm:pt modelId="{44D45D12-4EB7-40A6-ADA7-9FC0AAC84216}" type="sibTrans" cxnId="{2DC84687-BBFC-4E79-AA6E-F1CEBD540889}">
      <dgm:prSet/>
      <dgm:spPr/>
      <dgm:t>
        <a:bodyPr/>
        <a:lstStyle/>
        <a:p>
          <a:endParaRPr lang="sv-SE"/>
        </a:p>
      </dgm:t>
    </dgm:pt>
    <dgm:pt modelId="{403F4118-C7B0-4DF8-A388-6E93DFEF6EAE}">
      <dgm:prSet phldrT="[Text]" custT="1"/>
      <dgm:spPr/>
      <dgm:t>
        <a:bodyPr/>
        <a:lstStyle/>
        <a:p>
          <a:r>
            <a:rPr lang="sv-SE" sz="1800">
              <a:latin typeface="Stag Sans Book" panose="020B0503040000020004" pitchFamily="34" charset="0"/>
            </a:rPr>
            <a:t>Valberedning</a:t>
          </a:r>
        </a:p>
      </dgm:t>
    </dgm:pt>
    <dgm:pt modelId="{501F301E-67C9-4977-80B4-7C3683DD184B}" type="parTrans" cxnId="{211D741E-AD52-4B49-92B7-F290ECA02EDF}">
      <dgm:prSet/>
      <dgm:spPr/>
      <dgm:t>
        <a:bodyPr/>
        <a:lstStyle/>
        <a:p>
          <a:endParaRPr lang="sv-SE"/>
        </a:p>
      </dgm:t>
    </dgm:pt>
    <dgm:pt modelId="{9E1996D9-63D0-49D2-BD70-12408CDA24D2}" type="sibTrans" cxnId="{211D741E-AD52-4B49-92B7-F290ECA02EDF}">
      <dgm:prSet/>
      <dgm:spPr/>
      <dgm:t>
        <a:bodyPr/>
        <a:lstStyle/>
        <a:p>
          <a:endParaRPr lang="sv-SE"/>
        </a:p>
      </dgm:t>
    </dgm:pt>
    <dgm:pt modelId="{3C6DC906-729E-411A-A849-8BCADFBCA562}">
      <dgm:prSet phldrT="[Text]" custT="1"/>
      <dgm:spPr/>
      <dgm:t>
        <a:bodyPr/>
        <a:lstStyle/>
        <a:p>
          <a:r>
            <a:rPr lang="sv-SE" sz="1800">
              <a:latin typeface="Stag Sans Book" panose="020B0503040000020004" pitchFamily="34" charset="0"/>
            </a:rPr>
            <a:t>Kansli</a:t>
          </a:r>
        </a:p>
      </dgm:t>
    </dgm:pt>
    <dgm:pt modelId="{4E89DB82-955A-4611-992A-00A56B14434C}" type="parTrans" cxnId="{426B9EC9-36E0-48C6-9953-60244545DF87}">
      <dgm:prSet/>
      <dgm:spPr/>
      <dgm:t>
        <a:bodyPr/>
        <a:lstStyle/>
        <a:p>
          <a:endParaRPr lang="sv-SE"/>
        </a:p>
      </dgm:t>
    </dgm:pt>
    <dgm:pt modelId="{5E1AD4DD-0D2B-4D26-B2CE-8B3ED2EF6B70}" type="sibTrans" cxnId="{426B9EC9-36E0-48C6-9953-60244545DF87}">
      <dgm:prSet/>
      <dgm:spPr/>
      <dgm:t>
        <a:bodyPr/>
        <a:lstStyle/>
        <a:p>
          <a:endParaRPr lang="sv-SE"/>
        </a:p>
      </dgm:t>
    </dgm:pt>
    <dgm:pt modelId="{39A6EB94-ED01-407C-890B-A74459C7FB22}">
      <dgm:prSet phldrT="[Text]" custT="1"/>
      <dgm:spPr/>
      <dgm:t>
        <a:bodyPr/>
        <a:lstStyle/>
        <a:p>
          <a:r>
            <a:rPr lang="sv-SE" sz="1800" dirty="0">
              <a:latin typeface="Stag Sans Book" panose="020B0503040000020004" pitchFamily="34" charset="0"/>
            </a:rPr>
            <a:t>Ledarteam</a:t>
          </a:r>
        </a:p>
      </dgm:t>
    </dgm:pt>
    <dgm:pt modelId="{1742CE89-65E8-4DCB-B7CD-12DA1550D4E6}" type="parTrans" cxnId="{84504D71-0A42-43DB-88A3-A07B716EC445}">
      <dgm:prSet/>
      <dgm:spPr/>
      <dgm:t>
        <a:bodyPr/>
        <a:lstStyle/>
        <a:p>
          <a:endParaRPr lang="sv-SE"/>
        </a:p>
      </dgm:t>
    </dgm:pt>
    <dgm:pt modelId="{E8A60AF7-9788-4854-AE40-230D7871D605}" type="sibTrans" cxnId="{84504D71-0A42-43DB-88A3-A07B716EC445}">
      <dgm:prSet/>
      <dgm:spPr/>
      <dgm:t>
        <a:bodyPr/>
        <a:lstStyle/>
        <a:p>
          <a:endParaRPr lang="sv-SE"/>
        </a:p>
      </dgm:t>
    </dgm:pt>
    <dgm:pt modelId="{2BF0C528-A8B4-47A9-B017-001B8B8636F1}">
      <dgm:prSet phldrT="[Text]" custT="1"/>
      <dgm:spPr/>
      <dgm:t>
        <a:bodyPr/>
        <a:lstStyle/>
        <a:p>
          <a:r>
            <a:rPr lang="sv-SE" sz="1800" dirty="0">
              <a:latin typeface="Stag Sans Book" panose="020B0503040000020004" pitchFamily="34" charset="0"/>
            </a:rPr>
            <a:t>Kommittéer</a:t>
          </a:r>
        </a:p>
      </dgm:t>
    </dgm:pt>
    <dgm:pt modelId="{1A8361F7-B88C-49B9-9C8C-EC1187C2ADF9}" type="parTrans" cxnId="{1E7CCD59-A263-4E10-9E01-F6E25E514025}">
      <dgm:prSet/>
      <dgm:spPr/>
      <dgm:t>
        <a:bodyPr/>
        <a:lstStyle/>
        <a:p>
          <a:endParaRPr lang="sv-SE"/>
        </a:p>
      </dgm:t>
    </dgm:pt>
    <dgm:pt modelId="{A37DD0C5-39D4-441B-8D62-0FEA0229A237}" type="sibTrans" cxnId="{1E7CCD59-A263-4E10-9E01-F6E25E514025}">
      <dgm:prSet/>
      <dgm:spPr/>
      <dgm:t>
        <a:bodyPr/>
        <a:lstStyle/>
        <a:p>
          <a:endParaRPr lang="sv-SE"/>
        </a:p>
      </dgm:t>
    </dgm:pt>
    <dgm:pt modelId="{B8A216C5-B8B1-4607-BC35-48B45B71F2D5}">
      <dgm:prSet phldrT="[Text]" custT="1"/>
      <dgm:spPr/>
      <dgm:t>
        <a:bodyPr/>
        <a:lstStyle/>
        <a:p>
          <a:r>
            <a:rPr lang="sv-SE" sz="1800">
              <a:latin typeface="Stag Sans Book" panose="020B0503040000020004" pitchFamily="34" charset="0"/>
            </a:rPr>
            <a:t>?</a:t>
          </a:r>
        </a:p>
      </dgm:t>
    </dgm:pt>
    <dgm:pt modelId="{4FEA5FF4-3276-47FA-A318-59F31F97073A}" type="parTrans" cxnId="{2E7936D4-7CE7-47A7-9EBB-F8BAF3E0F1D8}">
      <dgm:prSet/>
      <dgm:spPr/>
      <dgm:t>
        <a:bodyPr/>
        <a:lstStyle/>
        <a:p>
          <a:endParaRPr lang="sv-SE"/>
        </a:p>
      </dgm:t>
    </dgm:pt>
    <dgm:pt modelId="{3DCA17ED-2EEF-48D6-8404-E8D4A5FCFC5B}" type="sibTrans" cxnId="{2E7936D4-7CE7-47A7-9EBB-F8BAF3E0F1D8}">
      <dgm:prSet/>
      <dgm:spPr/>
      <dgm:t>
        <a:bodyPr/>
        <a:lstStyle/>
        <a:p>
          <a:endParaRPr lang="sv-SE"/>
        </a:p>
      </dgm:t>
    </dgm:pt>
    <dgm:pt modelId="{BFAD6F94-450D-4C25-B9F6-3B516E906BE8}" type="pres">
      <dgm:prSet presAssocID="{CD542B73-BF75-436B-B6EE-DEAF5FDE6C4A}" presName="cycle" presStyleCnt="0">
        <dgm:presLayoutVars>
          <dgm:dir/>
          <dgm:resizeHandles val="exact"/>
        </dgm:presLayoutVars>
      </dgm:prSet>
      <dgm:spPr/>
    </dgm:pt>
    <dgm:pt modelId="{72DE24D0-CB12-419F-BEF8-6BACD4DB7364}" type="pres">
      <dgm:prSet presAssocID="{D0EE6180-B4B5-4952-85AE-F080481BB53B}" presName="node" presStyleLbl="node1" presStyleIdx="0" presStyleCnt="6">
        <dgm:presLayoutVars>
          <dgm:bulletEnabled val="1"/>
        </dgm:presLayoutVars>
      </dgm:prSet>
      <dgm:spPr/>
    </dgm:pt>
    <dgm:pt modelId="{45956D49-8DFB-405E-A2D5-CED57F0240FC}" type="pres">
      <dgm:prSet presAssocID="{D0EE6180-B4B5-4952-85AE-F080481BB53B}" presName="spNode" presStyleCnt="0"/>
      <dgm:spPr/>
    </dgm:pt>
    <dgm:pt modelId="{5EF14240-A34B-4B45-9428-C28189722A00}" type="pres">
      <dgm:prSet presAssocID="{44D45D12-4EB7-40A6-ADA7-9FC0AAC84216}" presName="sibTrans" presStyleLbl="sibTrans1D1" presStyleIdx="0" presStyleCnt="6"/>
      <dgm:spPr/>
    </dgm:pt>
    <dgm:pt modelId="{AB2CE30F-1AB0-4E31-8104-8403ABEF705C}" type="pres">
      <dgm:prSet presAssocID="{403F4118-C7B0-4DF8-A388-6E93DFEF6EAE}" presName="node" presStyleLbl="node1" presStyleIdx="1" presStyleCnt="6" custScaleX="133267">
        <dgm:presLayoutVars>
          <dgm:bulletEnabled val="1"/>
        </dgm:presLayoutVars>
      </dgm:prSet>
      <dgm:spPr/>
    </dgm:pt>
    <dgm:pt modelId="{3C6A84C9-197B-45D4-B71C-62D6F9387B3C}" type="pres">
      <dgm:prSet presAssocID="{403F4118-C7B0-4DF8-A388-6E93DFEF6EAE}" presName="spNode" presStyleCnt="0"/>
      <dgm:spPr/>
    </dgm:pt>
    <dgm:pt modelId="{112CC0CB-93D2-47E9-AFBA-B56ACBB2D809}" type="pres">
      <dgm:prSet presAssocID="{9E1996D9-63D0-49D2-BD70-12408CDA24D2}" presName="sibTrans" presStyleLbl="sibTrans1D1" presStyleIdx="1" presStyleCnt="6"/>
      <dgm:spPr/>
    </dgm:pt>
    <dgm:pt modelId="{50830041-2EB1-41FC-A8C3-4FE5523F51F9}" type="pres">
      <dgm:prSet presAssocID="{3C6DC906-729E-411A-A849-8BCADFBCA562}" presName="node" presStyleLbl="node1" presStyleIdx="2" presStyleCnt="6">
        <dgm:presLayoutVars>
          <dgm:bulletEnabled val="1"/>
        </dgm:presLayoutVars>
      </dgm:prSet>
      <dgm:spPr/>
    </dgm:pt>
    <dgm:pt modelId="{9AAA1DDF-DB53-4C23-B1CF-E5F84B7279A3}" type="pres">
      <dgm:prSet presAssocID="{3C6DC906-729E-411A-A849-8BCADFBCA562}" presName="spNode" presStyleCnt="0"/>
      <dgm:spPr/>
    </dgm:pt>
    <dgm:pt modelId="{3F8E0B3A-24EB-4406-8164-F0CDD77A4EDE}" type="pres">
      <dgm:prSet presAssocID="{5E1AD4DD-0D2B-4D26-B2CE-8B3ED2EF6B70}" presName="sibTrans" presStyleLbl="sibTrans1D1" presStyleIdx="2" presStyleCnt="6"/>
      <dgm:spPr/>
    </dgm:pt>
    <dgm:pt modelId="{C8648591-9013-4AB8-8A83-D05CF4F07A77}" type="pres">
      <dgm:prSet presAssocID="{B8A216C5-B8B1-4607-BC35-48B45B71F2D5}" presName="node" presStyleLbl="node1" presStyleIdx="3" presStyleCnt="6">
        <dgm:presLayoutVars>
          <dgm:bulletEnabled val="1"/>
        </dgm:presLayoutVars>
      </dgm:prSet>
      <dgm:spPr/>
    </dgm:pt>
    <dgm:pt modelId="{4AFE3871-F91F-4C64-B482-555B3A9E8090}" type="pres">
      <dgm:prSet presAssocID="{B8A216C5-B8B1-4607-BC35-48B45B71F2D5}" presName="spNode" presStyleCnt="0"/>
      <dgm:spPr/>
    </dgm:pt>
    <dgm:pt modelId="{BF3041C0-5F53-457E-AC63-848348973A54}" type="pres">
      <dgm:prSet presAssocID="{3DCA17ED-2EEF-48D6-8404-E8D4A5FCFC5B}" presName="sibTrans" presStyleLbl="sibTrans1D1" presStyleIdx="3" presStyleCnt="6"/>
      <dgm:spPr/>
    </dgm:pt>
    <dgm:pt modelId="{9EA0358E-5CD9-4A31-AE83-CDE1DF2CC8D7}" type="pres">
      <dgm:prSet presAssocID="{39A6EB94-ED01-407C-890B-A74459C7FB22}" presName="node" presStyleLbl="node1" presStyleIdx="4" presStyleCnt="6" custScaleX="127224">
        <dgm:presLayoutVars>
          <dgm:bulletEnabled val="1"/>
        </dgm:presLayoutVars>
      </dgm:prSet>
      <dgm:spPr/>
    </dgm:pt>
    <dgm:pt modelId="{53F19668-D249-4A60-A827-0787B7D77FA0}" type="pres">
      <dgm:prSet presAssocID="{39A6EB94-ED01-407C-890B-A74459C7FB22}" presName="spNode" presStyleCnt="0"/>
      <dgm:spPr/>
    </dgm:pt>
    <dgm:pt modelId="{604790F7-5FC6-4D48-A878-C6F0DCCB114D}" type="pres">
      <dgm:prSet presAssocID="{E8A60AF7-9788-4854-AE40-230D7871D605}" presName="sibTrans" presStyleLbl="sibTrans1D1" presStyleIdx="4" presStyleCnt="6"/>
      <dgm:spPr/>
    </dgm:pt>
    <dgm:pt modelId="{4CF98B47-9E54-4F81-97B5-45F581B61860}" type="pres">
      <dgm:prSet presAssocID="{2BF0C528-A8B4-47A9-B017-001B8B8636F1}" presName="node" presStyleLbl="node1" presStyleIdx="5" presStyleCnt="6" custScaleX="137304">
        <dgm:presLayoutVars>
          <dgm:bulletEnabled val="1"/>
        </dgm:presLayoutVars>
      </dgm:prSet>
      <dgm:spPr/>
    </dgm:pt>
    <dgm:pt modelId="{84182E18-0675-4164-A806-358930850E54}" type="pres">
      <dgm:prSet presAssocID="{2BF0C528-A8B4-47A9-B017-001B8B8636F1}" presName="spNode" presStyleCnt="0"/>
      <dgm:spPr/>
    </dgm:pt>
    <dgm:pt modelId="{C360A25A-39F1-469D-88F2-15F40BDBA5AC}" type="pres">
      <dgm:prSet presAssocID="{A37DD0C5-39D4-441B-8D62-0FEA0229A237}" presName="sibTrans" presStyleLbl="sibTrans1D1" presStyleIdx="5" presStyleCnt="6"/>
      <dgm:spPr/>
    </dgm:pt>
  </dgm:ptLst>
  <dgm:cxnLst>
    <dgm:cxn modelId="{545BB606-2521-44AF-B501-C71454732D76}" type="presOf" srcId="{A37DD0C5-39D4-441B-8D62-0FEA0229A237}" destId="{C360A25A-39F1-469D-88F2-15F40BDBA5AC}" srcOrd="0" destOrd="0" presId="urn:microsoft.com/office/officeart/2005/8/layout/cycle6"/>
    <dgm:cxn modelId="{211D741E-AD52-4B49-92B7-F290ECA02EDF}" srcId="{CD542B73-BF75-436B-B6EE-DEAF5FDE6C4A}" destId="{403F4118-C7B0-4DF8-A388-6E93DFEF6EAE}" srcOrd="1" destOrd="0" parTransId="{501F301E-67C9-4977-80B4-7C3683DD184B}" sibTransId="{9E1996D9-63D0-49D2-BD70-12408CDA24D2}"/>
    <dgm:cxn modelId="{76F6D128-E465-4A8D-BB78-DE8751DC5EEA}" type="presOf" srcId="{5E1AD4DD-0D2B-4D26-B2CE-8B3ED2EF6B70}" destId="{3F8E0B3A-24EB-4406-8164-F0CDD77A4EDE}" srcOrd="0" destOrd="0" presId="urn:microsoft.com/office/officeart/2005/8/layout/cycle6"/>
    <dgm:cxn modelId="{88BB2863-DB11-4B29-B034-C445763B11D4}" type="presOf" srcId="{CD542B73-BF75-436B-B6EE-DEAF5FDE6C4A}" destId="{BFAD6F94-450D-4C25-B9F6-3B516E906BE8}" srcOrd="0" destOrd="0" presId="urn:microsoft.com/office/officeart/2005/8/layout/cycle6"/>
    <dgm:cxn modelId="{73796565-250F-4C1B-A2EC-9500DA331ACD}" type="presOf" srcId="{2BF0C528-A8B4-47A9-B017-001B8B8636F1}" destId="{4CF98B47-9E54-4F81-97B5-45F581B61860}" srcOrd="0" destOrd="0" presId="urn:microsoft.com/office/officeart/2005/8/layout/cycle6"/>
    <dgm:cxn modelId="{FD523667-0EA5-46DE-A921-D5C8A6AF2B20}" type="presOf" srcId="{3C6DC906-729E-411A-A849-8BCADFBCA562}" destId="{50830041-2EB1-41FC-A8C3-4FE5523F51F9}" srcOrd="0" destOrd="0" presId="urn:microsoft.com/office/officeart/2005/8/layout/cycle6"/>
    <dgm:cxn modelId="{84504D71-0A42-43DB-88A3-A07B716EC445}" srcId="{CD542B73-BF75-436B-B6EE-DEAF5FDE6C4A}" destId="{39A6EB94-ED01-407C-890B-A74459C7FB22}" srcOrd="4" destOrd="0" parTransId="{1742CE89-65E8-4DCB-B7CD-12DA1550D4E6}" sibTransId="{E8A60AF7-9788-4854-AE40-230D7871D605}"/>
    <dgm:cxn modelId="{1E7CCD59-A263-4E10-9E01-F6E25E514025}" srcId="{CD542B73-BF75-436B-B6EE-DEAF5FDE6C4A}" destId="{2BF0C528-A8B4-47A9-B017-001B8B8636F1}" srcOrd="5" destOrd="0" parTransId="{1A8361F7-B88C-49B9-9C8C-EC1187C2ADF9}" sibTransId="{A37DD0C5-39D4-441B-8D62-0FEA0229A237}"/>
    <dgm:cxn modelId="{277AE585-0B96-4DAD-BD37-43399AFB32A5}" type="presOf" srcId="{E8A60AF7-9788-4854-AE40-230D7871D605}" destId="{604790F7-5FC6-4D48-A878-C6F0DCCB114D}" srcOrd="0" destOrd="0" presId="urn:microsoft.com/office/officeart/2005/8/layout/cycle6"/>
    <dgm:cxn modelId="{2DC84687-BBFC-4E79-AA6E-F1CEBD540889}" srcId="{CD542B73-BF75-436B-B6EE-DEAF5FDE6C4A}" destId="{D0EE6180-B4B5-4952-85AE-F080481BB53B}" srcOrd="0" destOrd="0" parTransId="{4C7E3A4B-9053-4083-B9B6-B029F0649154}" sibTransId="{44D45D12-4EB7-40A6-ADA7-9FC0AAC84216}"/>
    <dgm:cxn modelId="{F7C3A9AB-3061-4D9A-98D0-C62B2AA06A53}" type="presOf" srcId="{9E1996D9-63D0-49D2-BD70-12408CDA24D2}" destId="{112CC0CB-93D2-47E9-AFBA-B56ACBB2D809}" srcOrd="0" destOrd="0" presId="urn:microsoft.com/office/officeart/2005/8/layout/cycle6"/>
    <dgm:cxn modelId="{ADE516B0-2EF0-42FC-827D-36A13FABC0BE}" type="presOf" srcId="{3DCA17ED-2EEF-48D6-8404-E8D4A5FCFC5B}" destId="{BF3041C0-5F53-457E-AC63-848348973A54}" srcOrd="0" destOrd="0" presId="urn:microsoft.com/office/officeart/2005/8/layout/cycle6"/>
    <dgm:cxn modelId="{AAE9BCB0-392D-4277-AEBE-A7318DA36D60}" type="presOf" srcId="{D0EE6180-B4B5-4952-85AE-F080481BB53B}" destId="{72DE24D0-CB12-419F-BEF8-6BACD4DB7364}" srcOrd="0" destOrd="0" presId="urn:microsoft.com/office/officeart/2005/8/layout/cycle6"/>
    <dgm:cxn modelId="{2A97ABB1-FD60-44C3-A81F-DF3FB0D21CB5}" type="presOf" srcId="{403F4118-C7B0-4DF8-A388-6E93DFEF6EAE}" destId="{AB2CE30F-1AB0-4E31-8104-8403ABEF705C}" srcOrd="0" destOrd="0" presId="urn:microsoft.com/office/officeart/2005/8/layout/cycle6"/>
    <dgm:cxn modelId="{AF88F7C8-D2F0-41CF-B22F-CD97CF01319F}" type="presOf" srcId="{44D45D12-4EB7-40A6-ADA7-9FC0AAC84216}" destId="{5EF14240-A34B-4B45-9428-C28189722A00}" srcOrd="0" destOrd="0" presId="urn:microsoft.com/office/officeart/2005/8/layout/cycle6"/>
    <dgm:cxn modelId="{426B9EC9-36E0-48C6-9953-60244545DF87}" srcId="{CD542B73-BF75-436B-B6EE-DEAF5FDE6C4A}" destId="{3C6DC906-729E-411A-A849-8BCADFBCA562}" srcOrd="2" destOrd="0" parTransId="{4E89DB82-955A-4611-992A-00A56B14434C}" sibTransId="{5E1AD4DD-0D2B-4D26-B2CE-8B3ED2EF6B70}"/>
    <dgm:cxn modelId="{1838C1CC-158E-40A0-BA81-410BEC5B8701}" type="presOf" srcId="{39A6EB94-ED01-407C-890B-A74459C7FB22}" destId="{9EA0358E-5CD9-4A31-AE83-CDE1DF2CC8D7}" srcOrd="0" destOrd="0" presId="urn:microsoft.com/office/officeart/2005/8/layout/cycle6"/>
    <dgm:cxn modelId="{2E7936D4-7CE7-47A7-9EBB-F8BAF3E0F1D8}" srcId="{CD542B73-BF75-436B-B6EE-DEAF5FDE6C4A}" destId="{B8A216C5-B8B1-4607-BC35-48B45B71F2D5}" srcOrd="3" destOrd="0" parTransId="{4FEA5FF4-3276-47FA-A318-59F31F97073A}" sibTransId="{3DCA17ED-2EEF-48D6-8404-E8D4A5FCFC5B}"/>
    <dgm:cxn modelId="{F34D61E4-5D3C-4821-8315-40D7C9B44BDE}" type="presOf" srcId="{B8A216C5-B8B1-4607-BC35-48B45B71F2D5}" destId="{C8648591-9013-4AB8-8A83-D05CF4F07A77}" srcOrd="0" destOrd="0" presId="urn:microsoft.com/office/officeart/2005/8/layout/cycle6"/>
    <dgm:cxn modelId="{8E242EF2-8F4D-4321-9057-CD23E6B88B76}" type="presParOf" srcId="{BFAD6F94-450D-4C25-B9F6-3B516E906BE8}" destId="{72DE24D0-CB12-419F-BEF8-6BACD4DB7364}" srcOrd="0" destOrd="0" presId="urn:microsoft.com/office/officeart/2005/8/layout/cycle6"/>
    <dgm:cxn modelId="{C49EFCC3-F3F3-4276-B095-6B8ABC69EBCA}" type="presParOf" srcId="{BFAD6F94-450D-4C25-B9F6-3B516E906BE8}" destId="{45956D49-8DFB-405E-A2D5-CED57F0240FC}" srcOrd="1" destOrd="0" presId="urn:microsoft.com/office/officeart/2005/8/layout/cycle6"/>
    <dgm:cxn modelId="{36F37BA2-8363-4085-AE74-332D4D4F2EBD}" type="presParOf" srcId="{BFAD6F94-450D-4C25-B9F6-3B516E906BE8}" destId="{5EF14240-A34B-4B45-9428-C28189722A00}" srcOrd="2" destOrd="0" presId="urn:microsoft.com/office/officeart/2005/8/layout/cycle6"/>
    <dgm:cxn modelId="{6BBD871C-7EE2-4EBA-BAF4-BC8EEC280582}" type="presParOf" srcId="{BFAD6F94-450D-4C25-B9F6-3B516E906BE8}" destId="{AB2CE30F-1AB0-4E31-8104-8403ABEF705C}" srcOrd="3" destOrd="0" presId="urn:microsoft.com/office/officeart/2005/8/layout/cycle6"/>
    <dgm:cxn modelId="{212B8A2C-EA11-4C72-BCCA-5C3BCAD8EE67}" type="presParOf" srcId="{BFAD6F94-450D-4C25-B9F6-3B516E906BE8}" destId="{3C6A84C9-197B-45D4-B71C-62D6F9387B3C}" srcOrd="4" destOrd="0" presId="urn:microsoft.com/office/officeart/2005/8/layout/cycle6"/>
    <dgm:cxn modelId="{B7089C53-F054-4806-89A0-E25A49486C62}" type="presParOf" srcId="{BFAD6F94-450D-4C25-B9F6-3B516E906BE8}" destId="{112CC0CB-93D2-47E9-AFBA-B56ACBB2D809}" srcOrd="5" destOrd="0" presId="urn:microsoft.com/office/officeart/2005/8/layout/cycle6"/>
    <dgm:cxn modelId="{8B95396E-07B4-40F5-9E8D-75C30FB9802C}" type="presParOf" srcId="{BFAD6F94-450D-4C25-B9F6-3B516E906BE8}" destId="{50830041-2EB1-41FC-A8C3-4FE5523F51F9}" srcOrd="6" destOrd="0" presId="urn:microsoft.com/office/officeart/2005/8/layout/cycle6"/>
    <dgm:cxn modelId="{6325F58C-AEC6-480F-8F90-C7E01CE02F3A}" type="presParOf" srcId="{BFAD6F94-450D-4C25-B9F6-3B516E906BE8}" destId="{9AAA1DDF-DB53-4C23-B1CF-E5F84B7279A3}" srcOrd="7" destOrd="0" presId="urn:microsoft.com/office/officeart/2005/8/layout/cycle6"/>
    <dgm:cxn modelId="{19AD837D-CE15-4CC5-8C81-72B4BD3657C3}" type="presParOf" srcId="{BFAD6F94-450D-4C25-B9F6-3B516E906BE8}" destId="{3F8E0B3A-24EB-4406-8164-F0CDD77A4EDE}" srcOrd="8" destOrd="0" presId="urn:microsoft.com/office/officeart/2005/8/layout/cycle6"/>
    <dgm:cxn modelId="{3DB433C0-913D-40DA-999B-31D7A225AB7E}" type="presParOf" srcId="{BFAD6F94-450D-4C25-B9F6-3B516E906BE8}" destId="{C8648591-9013-4AB8-8A83-D05CF4F07A77}" srcOrd="9" destOrd="0" presId="urn:microsoft.com/office/officeart/2005/8/layout/cycle6"/>
    <dgm:cxn modelId="{ED00AB7D-D466-4906-B9AD-15514C47BBD2}" type="presParOf" srcId="{BFAD6F94-450D-4C25-B9F6-3B516E906BE8}" destId="{4AFE3871-F91F-4C64-B482-555B3A9E8090}" srcOrd="10" destOrd="0" presId="urn:microsoft.com/office/officeart/2005/8/layout/cycle6"/>
    <dgm:cxn modelId="{07568AF5-089D-4999-8BAC-4201DABF7CD5}" type="presParOf" srcId="{BFAD6F94-450D-4C25-B9F6-3B516E906BE8}" destId="{BF3041C0-5F53-457E-AC63-848348973A54}" srcOrd="11" destOrd="0" presId="urn:microsoft.com/office/officeart/2005/8/layout/cycle6"/>
    <dgm:cxn modelId="{756CD4D0-C655-4637-B615-C2A1119A5505}" type="presParOf" srcId="{BFAD6F94-450D-4C25-B9F6-3B516E906BE8}" destId="{9EA0358E-5CD9-4A31-AE83-CDE1DF2CC8D7}" srcOrd="12" destOrd="0" presId="urn:microsoft.com/office/officeart/2005/8/layout/cycle6"/>
    <dgm:cxn modelId="{C52CEEA8-7179-4054-9607-497F0851902A}" type="presParOf" srcId="{BFAD6F94-450D-4C25-B9F6-3B516E906BE8}" destId="{53F19668-D249-4A60-A827-0787B7D77FA0}" srcOrd="13" destOrd="0" presId="urn:microsoft.com/office/officeart/2005/8/layout/cycle6"/>
    <dgm:cxn modelId="{F8D6B9F0-D4C0-4854-AD06-43A52EE10A7D}" type="presParOf" srcId="{BFAD6F94-450D-4C25-B9F6-3B516E906BE8}" destId="{604790F7-5FC6-4D48-A878-C6F0DCCB114D}" srcOrd="14" destOrd="0" presId="urn:microsoft.com/office/officeart/2005/8/layout/cycle6"/>
    <dgm:cxn modelId="{35913137-C2FA-4596-B923-C30C1D0866E1}" type="presParOf" srcId="{BFAD6F94-450D-4C25-B9F6-3B516E906BE8}" destId="{4CF98B47-9E54-4F81-97B5-45F581B61860}" srcOrd="15" destOrd="0" presId="urn:microsoft.com/office/officeart/2005/8/layout/cycle6"/>
    <dgm:cxn modelId="{B9EDC882-CE24-436F-995F-31E9BA55FDF1}" type="presParOf" srcId="{BFAD6F94-450D-4C25-B9F6-3B516E906BE8}" destId="{84182E18-0675-4164-A806-358930850E54}" srcOrd="16" destOrd="0" presId="urn:microsoft.com/office/officeart/2005/8/layout/cycle6"/>
    <dgm:cxn modelId="{CF88A50E-9E3F-4CD6-9267-0469F344D692}" type="presParOf" srcId="{BFAD6F94-450D-4C25-B9F6-3B516E906BE8}" destId="{C360A25A-39F1-469D-88F2-15F40BDBA5A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24D0-CB12-419F-BEF8-6BACD4DB7364}">
      <dsp:nvSpPr>
        <dsp:cNvPr id="0" name=""/>
        <dsp:cNvSpPr/>
      </dsp:nvSpPr>
      <dsp:spPr>
        <a:xfrm>
          <a:off x="4589463" y="2345"/>
          <a:ext cx="1345471" cy="874556"/>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a:latin typeface="Stag Sans Book" panose="020B0503040000020004" pitchFamily="34" charset="0"/>
            </a:rPr>
            <a:t>Styrelse</a:t>
          </a:r>
        </a:p>
      </dsp:txBody>
      <dsp:txXfrm>
        <a:off x="4632155" y="45037"/>
        <a:ext cx="1260087" cy="789172"/>
      </dsp:txXfrm>
    </dsp:sp>
    <dsp:sp modelId="{5EF14240-A34B-4B45-9428-C28189722A00}">
      <dsp:nvSpPr>
        <dsp:cNvPr id="0" name=""/>
        <dsp:cNvSpPr/>
      </dsp:nvSpPr>
      <dsp:spPr>
        <a:xfrm>
          <a:off x="3200376" y="439623"/>
          <a:ext cx="4123645" cy="4123645"/>
        </a:xfrm>
        <a:custGeom>
          <a:avLst/>
          <a:gdLst/>
          <a:ahLst/>
          <a:cxnLst/>
          <a:rect l="0" t="0" r="0" b="0"/>
          <a:pathLst>
            <a:path>
              <a:moveTo>
                <a:pt x="2743172" y="115832"/>
              </a:moveTo>
              <a:arcTo wR="2061822" hR="2061822" stAng="17357800" swAng="1502715"/>
            </a:path>
          </a:pathLst>
        </a:custGeom>
        <a:noFill/>
        <a:ln w="6350" cap="flat" cmpd="sng" algn="ctr">
          <a:solidFill>
            <a:schemeClr val="accent2">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2CE30F-1AB0-4E31-8104-8403ABEF705C}">
      <dsp:nvSpPr>
        <dsp:cNvPr id="0" name=""/>
        <dsp:cNvSpPr/>
      </dsp:nvSpPr>
      <dsp:spPr>
        <a:xfrm>
          <a:off x="6151255" y="1033256"/>
          <a:ext cx="1793069" cy="874556"/>
        </a:xfrm>
        <a:prstGeom prst="roundRect">
          <a:avLst/>
        </a:prstGeom>
        <a:solidFill>
          <a:schemeClr val="accent2">
            <a:shade val="50000"/>
            <a:hueOff val="267870"/>
            <a:satOff val="-18407"/>
            <a:lumOff val="184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a:latin typeface="Stag Sans Book" panose="020B0503040000020004" pitchFamily="34" charset="0"/>
            </a:rPr>
            <a:t>Valberedning</a:t>
          </a:r>
        </a:p>
      </dsp:txBody>
      <dsp:txXfrm>
        <a:off x="6193947" y="1075948"/>
        <a:ext cx="1707685" cy="789172"/>
      </dsp:txXfrm>
    </dsp:sp>
    <dsp:sp modelId="{112CC0CB-93D2-47E9-AFBA-B56ACBB2D809}">
      <dsp:nvSpPr>
        <dsp:cNvPr id="0" name=""/>
        <dsp:cNvSpPr/>
      </dsp:nvSpPr>
      <dsp:spPr>
        <a:xfrm>
          <a:off x="3200376" y="439623"/>
          <a:ext cx="4123645" cy="4123645"/>
        </a:xfrm>
        <a:custGeom>
          <a:avLst/>
          <a:gdLst/>
          <a:ahLst/>
          <a:cxnLst/>
          <a:rect l="0" t="0" r="0" b="0"/>
          <a:pathLst>
            <a:path>
              <a:moveTo>
                <a:pt x="4039724" y="1479569"/>
              </a:moveTo>
              <a:arcTo wR="2061822" hR="2061822" stAng="20615799" swAng="1968401"/>
            </a:path>
          </a:pathLst>
        </a:custGeom>
        <a:noFill/>
        <a:ln w="6350" cap="flat" cmpd="sng" algn="ctr">
          <a:solidFill>
            <a:schemeClr val="accent2">
              <a:shade val="90000"/>
              <a:hueOff val="270363"/>
              <a:satOff val="-18190"/>
              <a:lumOff val="1479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830041-2EB1-41FC-A8C3-4FE5523F51F9}">
      <dsp:nvSpPr>
        <dsp:cNvPr id="0" name=""/>
        <dsp:cNvSpPr/>
      </dsp:nvSpPr>
      <dsp:spPr>
        <a:xfrm>
          <a:off x="6375054" y="3095079"/>
          <a:ext cx="1345471" cy="874556"/>
        </a:xfrm>
        <a:prstGeom prst="roundRect">
          <a:avLst/>
        </a:prstGeom>
        <a:solidFill>
          <a:schemeClr val="accent2">
            <a:shade val="50000"/>
            <a:hueOff val="535740"/>
            <a:satOff val="-36813"/>
            <a:lumOff val="36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a:latin typeface="Stag Sans Book" panose="020B0503040000020004" pitchFamily="34" charset="0"/>
            </a:rPr>
            <a:t>Kansli</a:t>
          </a:r>
        </a:p>
      </dsp:txBody>
      <dsp:txXfrm>
        <a:off x="6417746" y="3137771"/>
        <a:ext cx="1260087" cy="789172"/>
      </dsp:txXfrm>
    </dsp:sp>
    <dsp:sp modelId="{3F8E0B3A-24EB-4406-8164-F0CDD77A4EDE}">
      <dsp:nvSpPr>
        <dsp:cNvPr id="0" name=""/>
        <dsp:cNvSpPr/>
      </dsp:nvSpPr>
      <dsp:spPr>
        <a:xfrm>
          <a:off x="3200376" y="439623"/>
          <a:ext cx="4123645" cy="4123645"/>
        </a:xfrm>
        <a:custGeom>
          <a:avLst/>
          <a:gdLst/>
          <a:ahLst/>
          <a:cxnLst/>
          <a:rect l="0" t="0" r="0" b="0"/>
          <a:pathLst>
            <a:path>
              <a:moveTo>
                <a:pt x="3502910" y="3536400"/>
              </a:moveTo>
              <a:arcTo wR="2061822" hR="2061822" stAng="2739485" swAng="1502715"/>
            </a:path>
          </a:pathLst>
        </a:custGeom>
        <a:noFill/>
        <a:ln w="6350" cap="flat" cmpd="sng" algn="ctr">
          <a:solidFill>
            <a:schemeClr val="accent2">
              <a:shade val="90000"/>
              <a:hueOff val="540726"/>
              <a:satOff val="-36381"/>
              <a:lumOff val="29593"/>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648591-9013-4AB8-8A83-D05CF4F07A77}">
      <dsp:nvSpPr>
        <dsp:cNvPr id="0" name=""/>
        <dsp:cNvSpPr/>
      </dsp:nvSpPr>
      <dsp:spPr>
        <a:xfrm>
          <a:off x="4589463" y="4125991"/>
          <a:ext cx="1345471" cy="874556"/>
        </a:xfrm>
        <a:prstGeom prst="roundRect">
          <a:avLst/>
        </a:prstGeom>
        <a:solidFill>
          <a:schemeClr val="accent2">
            <a:shade val="50000"/>
            <a:hueOff val="803610"/>
            <a:satOff val="-55220"/>
            <a:lumOff val="55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a:latin typeface="Stag Sans Book" panose="020B0503040000020004" pitchFamily="34" charset="0"/>
            </a:rPr>
            <a:t>?</a:t>
          </a:r>
        </a:p>
      </dsp:txBody>
      <dsp:txXfrm>
        <a:off x="4632155" y="4168683"/>
        <a:ext cx="1260087" cy="789172"/>
      </dsp:txXfrm>
    </dsp:sp>
    <dsp:sp modelId="{BF3041C0-5F53-457E-AC63-848348973A54}">
      <dsp:nvSpPr>
        <dsp:cNvPr id="0" name=""/>
        <dsp:cNvSpPr/>
      </dsp:nvSpPr>
      <dsp:spPr>
        <a:xfrm>
          <a:off x="3200376" y="439623"/>
          <a:ext cx="4123645" cy="4123645"/>
        </a:xfrm>
        <a:custGeom>
          <a:avLst/>
          <a:gdLst/>
          <a:ahLst/>
          <a:cxnLst/>
          <a:rect l="0" t="0" r="0" b="0"/>
          <a:pathLst>
            <a:path>
              <a:moveTo>
                <a:pt x="1380473" y="4007812"/>
              </a:moveTo>
              <a:arcTo wR="2061822" hR="2061822" stAng="6557800" swAng="1502715"/>
            </a:path>
          </a:pathLst>
        </a:custGeom>
        <a:noFill/>
        <a:ln w="6350" cap="flat" cmpd="sng" algn="ctr">
          <a:solidFill>
            <a:schemeClr val="accent2">
              <a:shade val="90000"/>
              <a:hueOff val="811089"/>
              <a:satOff val="-54571"/>
              <a:lumOff val="443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A0358E-5CD9-4A31-AE83-CDE1DF2CC8D7}">
      <dsp:nvSpPr>
        <dsp:cNvPr id="0" name=""/>
        <dsp:cNvSpPr/>
      </dsp:nvSpPr>
      <dsp:spPr>
        <a:xfrm>
          <a:off x="2620727" y="3095079"/>
          <a:ext cx="1711762" cy="874556"/>
        </a:xfrm>
        <a:prstGeom prst="roundRect">
          <a:avLst/>
        </a:prstGeom>
        <a:solidFill>
          <a:schemeClr val="accent2">
            <a:shade val="50000"/>
            <a:hueOff val="535740"/>
            <a:satOff val="-36813"/>
            <a:lumOff val="36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Stag Sans Book" panose="020B0503040000020004" pitchFamily="34" charset="0"/>
            </a:rPr>
            <a:t>Ledarteam</a:t>
          </a:r>
        </a:p>
      </dsp:txBody>
      <dsp:txXfrm>
        <a:off x="2663419" y="3137771"/>
        <a:ext cx="1626378" cy="789172"/>
      </dsp:txXfrm>
    </dsp:sp>
    <dsp:sp modelId="{604790F7-5FC6-4D48-A878-C6F0DCCB114D}">
      <dsp:nvSpPr>
        <dsp:cNvPr id="0" name=""/>
        <dsp:cNvSpPr/>
      </dsp:nvSpPr>
      <dsp:spPr>
        <a:xfrm>
          <a:off x="3200376" y="439623"/>
          <a:ext cx="4123645" cy="4123645"/>
        </a:xfrm>
        <a:custGeom>
          <a:avLst/>
          <a:gdLst/>
          <a:ahLst/>
          <a:cxnLst/>
          <a:rect l="0" t="0" r="0" b="0"/>
          <a:pathLst>
            <a:path>
              <a:moveTo>
                <a:pt x="83921" y="2644076"/>
              </a:moveTo>
              <a:arcTo wR="2061822" hR="2061822" stAng="9815799" swAng="1968401"/>
            </a:path>
          </a:pathLst>
        </a:custGeom>
        <a:noFill/>
        <a:ln w="6350" cap="flat" cmpd="sng" algn="ctr">
          <a:solidFill>
            <a:schemeClr val="accent2">
              <a:shade val="90000"/>
              <a:hueOff val="540726"/>
              <a:satOff val="-36381"/>
              <a:lumOff val="29593"/>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98B47-9E54-4F81-97B5-45F581B61860}">
      <dsp:nvSpPr>
        <dsp:cNvPr id="0" name=""/>
        <dsp:cNvSpPr/>
      </dsp:nvSpPr>
      <dsp:spPr>
        <a:xfrm>
          <a:off x="2552915" y="1033256"/>
          <a:ext cx="1847386" cy="874556"/>
        </a:xfrm>
        <a:prstGeom prst="roundRect">
          <a:avLst/>
        </a:prstGeom>
        <a:solidFill>
          <a:schemeClr val="accent2">
            <a:shade val="50000"/>
            <a:hueOff val="267870"/>
            <a:satOff val="-18407"/>
            <a:lumOff val="184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Stag Sans Book" panose="020B0503040000020004" pitchFamily="34" charset="0"/>
            </a:rPr>
            <a:t>Kommittéer</a:t>
          </a:r>
        </a:p>
      </dsp:txBody>
      <dsp:txXfrm>
        <a:off x="2595607" y="1075948"/>
        <a:ext cx="1762002" cy="789172"/>
      </dsp:txXfrm>
    </dsp:sp>
    <dsp:sp modelId="{C360A25A-39F1-469D-88F2-15F40BDBA5AC}">
      <dsp:nvSpPr>
        <dsp:cNvPr id="0" name=""/>
        <dsp:cNvSpPr/>
      </dsp:nvSpPr>
      <dsp:spPr>
        <a:xfrm>
          <a:off x="3200376" y="439623"/>
          <a:ext cx="4123645" cy="4123645"/>
        </a:xfrm>
        <a:custGeom>
          <a:avLst/>
          <a:gdLst/>
          <a:ahLst/>
          <a:cxnLst/>
          <a:rect l="0" t="0" r="0" b="0"/>
          <a:pathLst>
            <a:path>
              <a:moveTo>
                <a:pt x="620735" y="587245"/>
              </a:moveTo>
              <a:arcTo wR="2061822" hR="2061822" stAng="13539485" swAng="1502715"/>
            </a:path>
          </a:pathLst>
        </a:custGeom>
        <a:noFill/>
        <a:ln w="6350" cap="flat" cmpd="sng" algn="ctr">
          <a:solidFill>
            <a:schemeClr val="accent2">
              <a:shade val="90000"/>
              <a:hueOff val="270363"/>
              <a:satOff val="-18190"/>
              <a:lumOff val="14797"/>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35E3A-9560-4961-AC3E-55403AA4CEA0}" type="datetimeFigureOut">
              <a:rPr lang="sv-SE" smtClean="0"/>
              <a:t>2024-09-06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DBF55-EA89-4D67-9404-6E2CB95C8D5B}" type="slidenum">
              <a:rPr lang="sv-SE" smtClean="0"/>
              <a:t>‹#›</a:t>
            </a:fld>
            <a:endParaRPr lang="sv-SE"/>
          </a:p>
        </p:txBody>
      </p:sp>
    </p:spTree>
    <p:extLst>
      <p:ext uri="{BB962C8B-B14F-4D97-AF65-F5344CB8AC3E}">
        <p14:creationId xmlns:p14="http://schemas.microsoft.com/office/powerpoint/2010/main" val="148674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a:t>
            </a:fld>
            <a:endParaRPr lang="sv-SE"/>
          </a:p>
        </p:txBody>
      </p:sp>
    </p:spTree>
    <p:extLst>
      <p:ext uri="{BB962C8B-B14F-4D97-AF65-F5344CB8AC3E}">
        <p14:creationId xmlns:p14="http://schemas.microsoft.com/office/powerpoint/2010/main" val="220291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Använd de ledarkategorier ni tagit fram och gå igenom var och en av dem för att identifiera specifika ledarroller, ex på kansliet kanske det finns en administratör och en sportchef. Ta hjälp av hur det ser ut idag men se till att samtalet blir framåtlutande och glöm inte bort att det kanske finns roller som ni har idag som kanske kan/bör tas bort eller ändras och det kan finnas roller som behöver adderas. Skriv endast ner de roller ni behöver </a:t>
            </a:r>
            <a:r>
              <a:rPr lang="sv-SE" b="1" u="sng" dirty="0"/>
              <a:t>framåt</a:t>
            </a:r>
            <a:r>
              <a:rPr lang="sv-SE" b="0" dirty="0"/>
              <a:t> i ledarförsörjningsplanen och se till att alla ledarroller i samma kategori skrivs ner under varandra, gärna med kategorin som en rubrik. </a:t>
            </a:r>
          </a:p>
          <a:p>
            <a:endParaRPr lang="sv-SE" sz="1200" b="0" dirty="0">
              <a:solidFill>
                <a:schemeClr val="tx1"/>
              </a:solidFill>
              <a:latin typeface="Stag Sans Book" panose="020B05030400000200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cs typeface="Calibri" panose="020F0502020204030204" pitchFamily="34" charset="0"/>
              </a:rPr>
              <a:t>Tips! I Kvalitetsklubb har dessa tre roller identifierats som viktiga för en förenings utveckling:  </a:t>
            </a:r>
          </a:p>
          <a:p>
            <a:pPr marL="288000" lvl="0" indent="-457200">
              <a:buFont typeface="Arial" panose="020B0604020202020204" pitchFamily="34" charset="0"/>
              <a:buChar char="•"/>
            </a:pPr>
            <a:r>
              <a:rPr lang="sv-SE" sz="2800" dirty="0"/>
              <a:t>Fotbollsutvecklare</a:t>
            </a:r>
          </a:p>
          <a:p>
            <a:pPr marL="457200" indent="-457200">
              <a:buFont typeface="Arial" panose="020B0604020202020204" pitchFamily="34" charset="0"/>
              <a:buChar char="•"/>
            </a:pPr>
            <a:r>
              <a:rPr lang="sv-SE" sz="2800" dirty="0"/>
              <a:t>Domarutvecklare</a:t>
            </a:r>
          </a:p>
          <a:p>
            <a:pPr marL="457200" indent="-457200">
              <a:buFont typeface="Arial" panose="020B0604020202020204" pitchFamily="34" charset="0"/>
              <a:buChar char="•"/>
            </a:pPr>
            <a:r>
              <a:rPr lang="sv-SE" sz="2800" dirty="0"/>
              <a:t>Trygghetsansvarig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b="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13</a:t>
            </a:fld>
            <a:endParaRPr lang="sv-SE"/>
          </a:p>
        </p:txBody>
      </p:sp>
    </p:spTree>
    <p:extLst>
      <p:ext uri="{BB962C8B-B14F-4D97-AF65-F5344CB8AC3E}">
        <p14:creationId xmlns:p14="http://schemas.microsoft.com/office/powerpoint/2010/main" val="303037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Vikten av jämställdhet för att skapa bra miljöer.</a:t>
            </a:r>
          </a:p>
          <a:p>
            <a:endParaRPr lang="sv-SE" b="0" dirty="0">
              <a:cs typeface="Calibri"/>
            </a:endParaRPr>
          </a:p>
          <a:p>
            <a:r>
              <a:rPr lang="sv-SE" b="0" dirty="0">
                <a:cs typeface="Calibri"/>
              </a:rPr>
              <a:t>Se bild 7 för detaljerad beskrivning.</a:t>
            </a:r>
          </a:p>
        </p:txBody>
      </p:sp>
      <p:sp>
        <p:nvSpPr>
          <p:cNvPr id="4" name="Platshållare för bildnummer 3"/>
          <p:cNvSpPr>
            <a:spLocks noGrp="1"/>
          </p:cNvSpPr>
          <p:nvPr>
            <p:ph type="sldNum" sz="quarter" idx="5"/>
          </p:nvPr>
        </p:nvSpPr>
        <p:spPr/>
        <p:txBody>
          <a:bodyPr/>
          <a:lstStyle/>
          <a:p>
            <a:fld id="{545DBF55-EA89-4D67-9404-6E2CB95C8D5B}" type="slidenum">
              <a:rPr lang="sv-SE" smtClean="0"/>
              <a:t>15</a:t>
            </a:fld>
            <a:endParaRPr lang="sv-SE"/>
          </a:p>
        </p:txBody>
      </p:sp>
    </p:spTree>
    <p:extLst>
      <p:ext uri="{BB962C8B-B14F-4D97-AF65-F5344CB8AC3E}">
        <p14:creationId xmlns:p14="http://schemas.microsoft.com/office/powerpoint/2010/main" val="289761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170" indent="-90170">
              <a:lnSpc>
                <a:spcPct val="107000"/>
              </a:lnSpc>
              <a:spcAft>
                <a:spcPts val="800"/>
              </a:spcAft>
            </a:pPr>
            <a:r>
              <a:rPr lang="sv-SE" b="1">
                <a:cs typeface="Calibri"/>
              </a:rPr>
              <a:t>Forskning:</a:t>
            </a:r>
          </a:p>
          <a:p>
            <a:pPr marL="90170" indent="-90170">
              <a:lnSpc>
                <a:spcPct val="107000"/>
              </a:lnSpc>
              <a:spcAft>
                <a:spcPts val="800"/>
              </a:spcAft>
            </a:pPr>
            <a:r>
              <a:rPr lang="sv-SE">
                <a:cs typeface="Calibri"/>
              </a:rPr>
              <a:t>Lika stort engagemang idag som för 20 år sedan men på andra sätt.</a:t>
            </a:r>
          </a:p>
          <a:p>
            <a:pPr marL="90170" indent="-90170">
              <a:lnSpc>
                <a:spcPct val="107000"/>
              </a:lnSpc>
              <a:spcAft>
                <a:spcPts val="800"/>
              </a:spcAft>
            </a:pPr>
            <a:r>
              <a:rPr lang="sv-SE">
                <a:cs typeface="Calibri"/>
              </a:rPr>
              <a:t>Projektmässigt. Kortare uppdrag, tydligare beskrivet</a:t>
            </a:r>
          </a:p>
          <a:p>
            <a:pPr marL="90170" indent="-90170">
              <a:lnSpc>
                <a:spcPct val="107000"/>
              </a:lnSpc>
              <a:spcAft>
                <a:spcPts val="800"/>
              </a:spcAft>
            </a:pPr>
            <a:endParaRPr lang="sv-SE">
              <a:cs typeface="Calibri"/>
            </a:endParaRPr>
          </a:p>
          <a:p>
            <a:pPr marL="90170" indent="-90170">
              <a:lnSpc>
                <a:spcPct val="107000"/>
              </a:lnSpc>
              <a:spcAft>
                <a:spcPts val="800"/>
              </a:spcAft>
            </a:pPr>
            <a:r>
              <a:rPr lang="sv-SE">
                <a:cs typeface="Calibri"/>
              </a:rPr>
              <a:t>Jämför gärna i arbetslivet idag där det är ovanligt att jobba länge på samma arbete. Man vill känna sig mera fri med möjlighet att själv påverka vad och var man vill jobba.</a:t>
            </a:r>
          </a:p>
          <a:p>
            <a:pPr marL="90170" indent="-90170">
              <a:lnSpc>
                <a:spcPct val="107000"/>
              </a:lnSpc>
              <a:spcAft>
                <a:spcPts val="800"/>
              </a:spcAft>
            </a:pPr>
            <a:endParaRPr lang="sv-SE">
              <a:cs typeface="Calibri"/>
            </a:endParaRPr>
          </a:p>
          <a:p>
            <a:pPr marL="90170" indent="-90170">
              <a:lnSpc>
                <a:spcPct val="107000"/>
              </a:lnSpc>
              <a:spcAft>
                <a:spcPts val="800"/>
              </a:spcAft>
            </a:pPr>
            <a:r>
              <a:rPr lang="sv-SE" b="1">
                <a:cs typeface="Calibri"/>
              </a:rPr>
              <a:t>Tex:</a:t>
            </a:r>
          </a:p>
          <a:p>
            <a:pPr marL="90170" indent="-90170">
              <a:lnSpc>
                <a:spcPct val="107000"/>
              </a:lnSpc>
              <a:spcAft>
                <a:spcPts val="800"/>
              </a:spcAft>
            </a:pPr>
            <a:r>
              <a:rPr lang="sv-SE">
                <a:cs typeface="Calibri"/>
              </a:rPr>
              <a:t>Kan vi skapa andra typer av uppdrag inom idrotten som är kortare och som tar avstamp mera i konkreta saker. Kortare uppdrag i en arbetsgrupp för att jobba med en cup som är om 2 månader är enklare att hoppa in i än ett styrelseuppdrag på 2 år där inget slutmål finns med vad vi ska uppnå.</a:t>
            </a:r>
            <a:endParaRPr lang="sv-SE"/>
          </a:p>
          <a:p>
            <a:pPr marL="90170" indent="-90170">
              <a:lnSpc>
                <a:spcPct val="107000"/>
              </a:lnSpc>
              <a:spcAft>
                <a:spcPts val="800"/>
              </a:spcAft>
            </a:pPr>
            <a:endParaRPr lang="sv-SE" b="1">
              <a:cs typeface="Calibri"/>
            </a:endParaRPr>
          </a:p>
          <a:p>
            <a:pPr marL="90170" indent="-90170">
              <a:lnSpc>
                <a:spcPct val="107000"/>
              </a:lnSpc>
              <a:spcAft>
                <a:spcPts val="800"/>
              </a:spcAft>
            </a:pPr>
            <a:endParaRPr lang="sv-SE">
              <a:cs typeface="Calibri"/>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16</a:t>
            </a:fld>
            <a:endParaRPr lang="sv-SE"/>
          </a:p>
        </p:txBody>
      </p:sp>
    </p:spTree>
    <p:extLst>
      <p:ext uri="{BB962C8B-B14F-4D97-AF65-F5344CB8AC3E}">
        <p14:creationId xmlns:p14="http://schemas.microsoft.com/office/powerpoint/2010/main" val="370960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170" indent="-90170">
              <a:lnSpc>
                <a:spcPct val="107000"/>
              </a:lnSpc>
              <a:spcAft>
                <a:spcPts val="800"/>
              </a:spcAft>
            </a:pPr>
            <a:r>
              <a:rPr lang="sv-SE" b="1"/>
              <a:t>FRÅGAN:</a:t>
            </a:r>
            <a:endParaRPr lang="en-US"/>
          </a:p>
          <a:p>
            <a:pPr marL="90170" indent="-90170">
              <a:lnSpc>
                <a:spcPct val="107000"/>
              </a:lnSpc>
              <a:spcAft>
                <a:spcPts val="800"/>
              </a:spcAft>
            </a:pPr>
            <a:r>
              <a:rPr lang="sv-SE"/>
              <a:t>Viktigt att ta upp hur vi ställer frågan. Många inom idrotten får "fel" fråga vilket ofta gör att vi får många nej. Ställer vi frågan på ett motiverande sätt ökar sannolikheten att fler ställer upp. </a:t>
            </a:r>
            <a:endParaRPr lang="en-US"/>
          </a:p>
          <a:p>
            <a:pPr marL="90170" indent="-90170">
              <a:lnSpc>
                <a:spcPct val="107000"/>
              </a:lnSpc>
              <a:spcAft>
                <a:spcPts val="800"/>
              </a:spcAft>
            </a:pPr>
            <a:endParaRPr lang="sv-SE"/>
          </a:p>
          <a:p>
            <a:pPr marL="90170" indent="-90170">
              <a:lnSpc>
                <a:spcPct val="107000"/>
              </a:lnSpc>
              <a:spcAft>
                <a:spcPts val="800"/>
              </a:spcAft>
            </a:pPr>
            <a:r>
              <a:rPr lang="sv-SE"/>
              <a:t>För att de då förstår vad vi tillsammans kan skapa. Tillsammans är vi starka. </a:t>
            </a:r>
            <a:endParaRPr lang="en-US"/>
          </a:p>
          <a:p>
            <a:pPr marL="90170" indent="-90170">
              <a:lnSpc>
                <a:spcPct val="107000"/>
              </a:lnSpc>
              <a:spcAft>
                <a:spcPts val="800"/>
              </a:spcAft>
            </a:pPr>
            <a:endParaRPr lang="sv-SE"/>
          </a:p>
          <a:p>
            <a:pPr marL="90170" indent="-90170">
              <a:lnSpc>
                <a:spcPct val="107000"/>
              </a:lnSpc>
              <a:spcAft>
                <a:spcPts val="800"/>
              </a:spcAft>
            </a:pPr>
            <a:r>
              <a:rPr lang="sv-SE"/>
              <a:t>Exemplet ovan: Får jag frågan för att jag har ett visst kön eller en viss kompetens?</a:t>
            </a:r>
            <a:endParaRPr lang="en-US">
              <a:cs typeface="Calibri"/>
            </a:endParaRPr>
          </a:p>
          <a:p>
            <a:pPr marL="90170" indent="-90170">
              <a:lnSpc>
                <a:spcPct val="107000"/>
              </a:lnSpc>
              <a:spcAft>
                <a:spcPts val="800"/>
              </a:spcAft>
            </a:pPr>
            <a:endParaRPr lang="sv-SE"/>
          </a:p>
          <a:p>
            <a:pPr marL="90170" indent="-90170">
              <a:lnSpc>
                <a:spcPct val="107000"/>
              </a:lnSpc>
              <a:spcAft>
                <a:spcPts val="800"/>
              </a:spcAft>
            </a:pPr>
            <a:endParaRPr lang="sv-SE">
              <a:cs typeface="Calibri"/>
            </a:endParaRPr>
          </a:p>
          <a:p>
            <a:pPr marL="90170" indent="-90170">
              <a:lnSpc>
                <a:spcPct val="107000"/>
              </a:lnSpc>
              <a:spcAft>
                <a:spcPts val="800"/>
              </a:spcAft>
            </a:pPr>
            <a:endParaRPr lang="sv-SE">
              <a:cs typeface="Calibri"/>
            </a:endParaRPr>
          </a:p>
          <a:p>
            <a:pPr marL="90170" indent="-90170">
              <a:lnSpc>
                <a:spcPct val="107000"/>
              </a:lnSpc>
              <a:spcAft>
                <a:spcPts val="800"/>
              </a:spcAft>
            </a:pPr>
            <a:endParaRPr lang="sv-SE">
              <a:cs typeface="Calibri"/>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17</a:t>
            </a:fld>
            <a:endParaRPr lang="sv-SE"/>
          </a:p>
        </p:txBody>
      </p:sp>
    </p:spTree>
    <p:extLst>
      <p:ext uri="{BB962C8B-B14F-4D97-AF65-F5344CB8AC3E}">
        <p14:creationId xmlns:p14="http://schemas.microsoft.com/office/powerpoint/2010/main" val="109666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Tips - skriv upp deltagarnas svar på blädderblock/whiteboardtavla för att ta med till kommande samtal och beslut </a:t>
            </a:r>
          </a:p>
          <a:p>
            <a:endParaRPr lang="sv-SE" b="0" dirty="0"/>
          </a:p>
          <a:p>
            <a:r>
              <a:rPr lang="sv-SE" b="1" dirty="0">
                <a:solidFill>
                  <a:srgbClr val="000000"/>
                </a:solidFill>
                <a:latin typeface="Calibri" panose="020F0502020204030204"/>
                <a:cs typeface="Calibri" panose="020F0502020204030204"/>
              </a:rPr>
              <a:t>Ex </a:t>
            </a:r>
            <a:r>
              <a:rPr lang="sv-SE" b="1" dirty="0">
                <a:solidFill>
                  <a:schemeClr val="accent4">
                    <a:lumMod val="10000"/>
                  </a:schemeClr>
                </a:solidFill>
                <a:latin typeface="Calibri" panose="020F0502020204030204"/>
                <a:cs typeface="Calibri" panose="020F0502020204030204"/>
              </a:rPr>
              <a:t>på målgrupper:</a:t>
            </a:r>
          </a:p>
          <a:p>
            <a:pPr marL="285750" indent="-285750">
              <a:buFont typeface="Arial"/>
              <a:buChar char="•"/>
            </a:pPr>
            <a:r>
              <a:rPr lang="sv-SE" dirty="0">
                <a:solidFill>
                  <a:schemeClr val="accent4">
                    <a:lumMod val="10000"/>
                  </a:schemeClr>
                </a:solidFill>
                <a:latin typeface="Calibri" panose="020F0502020204030204"/>
                <a:cs typeface="Calibri" panose="020F0502020204030204"/>
              </a:rPr>
              <a:t>Föräldrar/vårdnadshavare</a:t>
            </a:r>
          </a:p>
          <a:p>
            <a:pPr marL="285750" indent="-285750">
              <a:buFont typeface="Arial"/>
              <a:buChar char="•"/>
            </a:pPr>
            <a:r>
              <a:rPr lang="sv-SE" dirty="0">
                <a:solidFill>
                  <a:schemeClr val="accent4">
                    <a:lumMod val="10000"/>
                  </a:schemeClr>
                </a:solidFill>
                <a:latin typeface="Calibri" panose="020F0502020204030204"/>
                <a:cs typeface="Calibri" panose="020F0502020204030204"/>
              </a:rPr>
              <a:t>Ungdomar i föreningen</a:t>
            </a:r>
          </a:p>
          <a:p>
            <a:pPr marL="285750" indent="-285750">
              <a:buFont typeface="Arial"/>
              <a:buChar char="•"/>
            </a:pPr>
            <a:r>
              <a:rPr lang="sv-SE" dirty="0">
                <a:solidFill>
                  <a:schemeClr val="accent4">
                    <a:lumMod val="10000"/>
                  </a:schemeClr>
                </a:solidFill>
                <a:latin typeface="Calibri" panose="020F0502020204030204"/>
                <a:cs typeface="Calibri" panose="020F0502020204030204"/>
              </a:rPr>
              <a:t>Högskolestudenter</a:t>
            </a:r>
          </a:p>
          <a:p>
            <a:pPr marL="285750" indent="-285750">
              <a:buFont typeface="Arial"/>
              <a:buChar char="•"/>
            </a:pPr>
            <a:r>
              <a:rPr lang="sv-SE" dirty="0">
                <a:solidFill>
                  <a:schemeClr val="accent4">
                    <a:lumMod val="10000"/>
                  </a:schemeClr>
                </a:solidFill>
                <a:latin typeface="Calibri" panose="020F0502020204030204"/>
                <a:cs typeface="Calibri" panose="020F0502020204030204"/>
              </a:rPr>
              <a:t>Pensionärer</a:t>
            </a:r>
          </a:p>
          <a:p>
            <a:pPr marL="285750" indent="-285750">
              <a:buFont typeface="Arial"/>
              <a:buChar char="•"/>
            </a:pPr>
            <a:r>
              <a:rPr lang="sv-SE" dirty="0">
                <a:solidFill>
                  <a:srgbClr val="000000"/>
                </a:solidFill>
                <a:latin typeface="Calibri" panose="020F0502020204030204"/>
                <a:cs typeface="Calibri" panose="020F0502020204030204"/>
              </a:rPr>
              <a:t>Personer medlokal anknytning</a:t>
            </a:r>
          </a:p>
          <a:p>
            <a:endParaRPr lang="sv-SE" dirty="0">
              <a:solidFill>
                <a:srgbClr val="000000"/>
              </a:solidFill>
              <a:latin typeface="Calibri" panose="020F0502020204030204"/>
              <a:cs typeface="Calibri" panose="020F0502020204030204"/>
            </a:endParaRPr>
          </a:p>
          <a:p>
            <a:pPr marL="0" marR="0" indent="0" defTabSz="914400" rtl="0" eaLnBrk="1" fontAlgn="auto" latinLnBrk="0" hangingPunct="1">
              <a:lnSpc>
                <a:spcPct val="100000"/>
              </a:lnSpc>
              <a:spcBef>
                <a:spcPts val="0"/>
              </a:spcBef>
              <a:spcAft>
                <a:spcPts val="0"/>
              </a:spcAft>
              <a:buClrTx/>
              <a:buSzTx/>
              <a:buFontTx/>
              <a:buNone/>
              <a:tabLst/>
            </a:pPr>
            <a:endParaRPr lang="sv-SE" sz="1200" i="0" u="none" strike="noStrike" kern="1200" cap="none" spc="0" normalizeH="0" baseline="0" noProof="0" dirty="0">
              <a:ln>
                <a:noFill/>
              </a:ln>
              <a:solidFill>
                <a:schemeClr val="bg1"/>
              </a:solidFill>
              <a:effectLst/>
              <a:uLnTx/>
              <a:uFillTx/>
              <a:latin typeface="Stag Sans Book" panose="020B0503040000020004" pitchFamily="34" charset="77"/>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18</a:t>
            </a:fld>
            <a:endParaRPr lang="sv-SE"/>
          </a:p>
        </p:txBody>
      </p:sp>
    </p:spTree>
    <p:extLst>
      <p:ext uri="{BB962C8B-B14F-4D97-AF65-F5344CB8AC3E}">
        <p14:creationId xmlns:p14="http://schemas.microsoft.com/office/powerpoint/2010/main" val="235085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Calibri" panose="020F0502020204030204" pitchFamily="34" charset="0"/>
              </a:rPr>
              <a:t>Gå tillbaka och kopiera era ledarroller/kategorier ni arbetade med i avsnittet VÅRA LEDARROLLER och fundera på om ni kan besvara samma fråga för hela kategorin.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Calibri" panose="020F0502020204030204" pitchFamily="34" charset="0"/>
              </a:rPr>
              <a:t>Fyll i tabellen i mallen genom att antingen göra rad för rad (per ledarroll) eller kolumn för kolumn (per behov/insats)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sv-SE" sz="1800" b="1" dirty="0">
                <a:effectLst/>
                <a:latin typeface="Calibri"/>
                <a:ea typeface="Calibri" panose="020F0502020204030204" pitchFamily="34" charset="0"/>
                <a:cs typeface="Calibri"/>
              </a:rPr>
              <a:t>Tips! </a:t>
            </a:r>
            <a:r>
              <a:rPr lang="sv-SE" sz="1800" dirty="0">
                <a:effectLst/>
                <a:latin typeface="Calibri"/>
                <a:ea typeface="Calibri" panose="020F0502020204030204" pitchFamily="34" charset="0"/>
                <a:cs typeface="Calibri"/>
              </a:rPr>
              <a:t>Säkerställ att det finns ett stort ledarteam vid uppstart av lag, fler gör mindre.</a:t>
            </a:r>
            <a:r>
              <a:rPr lang="sv-SE" sz="1800" dirty="0">
                <a:latin typeface="Calibri"/>
                <a:ea typeface="Calibri" panose="020F0502020204030204" pitchFamily="34" charset="0"/>
                <a:cs typeface="Calibri"/>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kumimoji="0" lang="sv-SE" sz="1200" i="0" u="none" strike="noStrike" kern="1200" cap="none" spc="0" normalizeH="0" baseline="0" noProof="0" dirty="0">
              <a:ln>
                <a:noFill/>
              </a:ln>
              <a:solidFill>
                <a:schemeClr val="bg1"/>
              </a:solidFill>
              <a:effectLst/>
              <a:uLnTx/>
              <a:uFillTx/>
              <a:latin typeface="Stag Sans Book" panose="020B0503040000020004" pitchFamily="34" charset="77"/>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19</a:t>
            </a:fld>
            <a:endParaRPr lang="sv-SE"/>
          </a:p>
        </p:txBody>
      </p:sp>
    </p:spTree>
    <p:extLst>
      <p:ext uri="{BB962C8B-B14F-4D97-AF65-F5344CB8AC3E}">
        <p14:creationId xmlns:p14="http://schemas.microsoft.com/office/powerpoint/2010/main" val="76983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cs typeface="Calibri"/>
              </a:rPr>
              <a:t>Samma vikt av SDT som Rekrytera och Avsluta.</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21</a:t>
            </a:fld>
            <a:endParaRPr lang="sv-SE"/>
          </a:p>
        </p:txBody>
      </p:sp>
    </p:spTree>
    <p:extLst>
      <p:ext uri="{BB962C8B-B14F-4D97-AF65-F5344CB8AC3E}">
        <p14:creationId xmlns:p14="http://schemas.microsoft.com/office/powerpoint/2010/main" val="407244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cs typeface="Calibri"/>
              </a:rPr>
              <a:t>Förklara kopplingen till att behålla ledare och självbestämmandeteorin. Allt hänger ihop. Känner ledaren igen sig i en eller flera av ovan delar så ökar chansen att man är motiverad till att fortsätta.</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22</a:t>
            </a:fld>
            <a:endParaRPr lang="sv-SE"/>
          </a:p>
        </p:txBody>
      </p:sp>
    </p:spTree>
    <p:extLst>
      <p:ext uri="{BB962C8B-B14F-4D97-AF65-F5344CB8AC3E}">
        <p14:creationId xmlns:p14="http://schemas.microsoft.com/office/powerpoint/2010/main" val="362579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Skriv upp deltagarnas svar på blädderblock/whiteboardtavla för att ta med till kommande samtal och beslut </a:t>
            </a:r>
          </a:p>
          <a:p>
            <a:endParaRPr lang="sv-SE" b="0"/>
          </a:p>
          <a:p>
            <a:endParaRPr lang="sv-SE" b="0"/>
          </a:p>
        </p:txBody>
      </p:sp>
      <p:sp>
        <p:nvSpPr>
          <p:cNvPr id="4" name="Platshållare för bildnummer 3"/>
          <p:cNvSpPr>
            <a:spLocks noGrp="1"/>
          </p:cNvSpPr>
          <p:nvPr>
            <p:ph type="sldNum" sz="quarter" idx="5"/>
          </p:nvPr>
        </p:nvSpPr>
        <p:spPr/>
        <p:txBody>
          <a:bodyPr/>
          <a:lstStyle/>
          <a:p>
            <a:fld id="{545DBF55-EA89-4D67-9404-6E2CB95C8D5B}" type="slidenum">
              <a:rPr lang="sv-SE" smtClean="0"/>
              <a:t>23</a:t>
            </a:fld>
            <a:endParaRPr lang="sv-SE"/>
          </a:p>
        </p:txBody>
      </p:sp>
    </p:spTree>
    <p:extLst>
      <p:ext uri="{BB962C8B-B14F-4D97-AF65-F5344CB8AC3E}">
        <p14:creationId xmlns:p14="http://schemas.microsoft.com/office/powerpoint/2010/main" val="304783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sz="1800" dirty="0">
                <a:effectLst/>
                <a:latin typeface="Calibri" panose="020F0502020204030204" pitchFamily="34" charset="0"/>
                <a:ea typeface="Calibri" panose="020F0502020204030204" pitchFamily="34" charset="0"/>
                <a:cs typeface="Calibri" panose="020F0502020204030204" pitchFamily="34" charset="0"/>
              </a:rPr>
              <a:t>Gå tillbaka och kopiera era ledarroller/kategorier vi arbetade med i avsnittet VÅRA LEDARROLLER och fundera på om vi kan besvara samma fråga för hela kategorin.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Calibri" panose="020F0502020204030204" pitchFamily="34" charset="0"/>
              </a:rPr>
              <a:t>Fyll i tabellen i mallen genom att antingen göra rad för rad (per ledarroll) eller kolumn för kolumn (per behov/insats).</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Calibri" panose="020F0502020204030204" pitchFamily="34" charset="0"/>
              </a:rPr>
              <a:t>Fundera på hur vi på bästa sätt kan stötta ledarna för att de ska utvecklas i sin ledarroll mer än bara specifika utbildningar.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Calibri" panose="020F0502020204030204" pitchFamily="34" charset="0"/>
              </a:rPr>
              <a:t>Addera rekommendation på utbildningsnivå utifrån SvFF:s tränarutbildningsstege och ange under kolumnen utbildning.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24</a:t>
            </a:fld>
            <a:endParaRPr lang="sv-SE"/>
          </a:p>
        </p:txBody>
      </p:sp>
    </p:spTree>
    <p:extLst>
      <p:ext uri="{BB962C8B-B14F-4D97-AF65-F5344CB8AC3E}">
        <p14:creationId xmlns:p14="http://schemas.microsoft.com/office/powerpoint/2010/main" val="3919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0" dirty="0"/>
              <a:t>Agendan är flexibel och anpassas efter hur lång tid ni har avsatt utifrån om processen görs vid ett eller flera tillfällen. </a:t>
            </a:r>
            <a:endParaRPr lang="en-US" b="0" dirty="0"/>
          </a:p>
          <a:p>
            <a:pPr marL="171450" indent="-171450">
              <a:buFont typeface="Arial" panose="020B0604020202020204" pitchFamily="34" charset="0"/>
              <a:buChar char="•"/>
            </a:pPr>
            <a:r>
              <a:rPr lang="sv-SE" b="0" noProof="0" dirty="0"/>
              <a:t>Justera bilden efter ert upplägg. Se förslag nästkommande dolda sidor.</a:t>
            </a:r>
          </a:p>
        </p:txBody>
      </p:sp>
      <p:sp>
        <p:nvSpPr>
          <p:cNvPr id="4" name="Platshållare för bildnummer 3"/>
          <p:cNvSpPr>
            <a:spLocks noGrp="1"/>
          </p:cNvSpPr>
          <p:nvPr>
            <p:ph type="sldNum" sz="quarter" idx="5"/>
          </p:nvPr>
        </p:nvSpPr>
        <p:spPr/>
        <p:txBody>
          <a:bodyPr/>
          <a:lstStyle/>
          <a:p>
            <a:fld id="{545DBF55-EA89-4D67-9404-6E2CB95C8D5B}" type="slidenum">
              <a:rPr lang="sv-SE" smtClean="0"/>
              <a:t>4</a:t>
            </a:fld>
            <a:endParaRPr lang="sv-SE"/>
          </a:p>
        </p:txBody>
      </p:sp>
    </p:spTree>
    <p:extLst>
      <p:ext uri="{BB962C8B-B14F-4D97-AF65-F5344CB8AC3E}">
        <p14:creationId xmlns:p14="http://schemas.microsoft.com/office/powerpoint/2010/main" val="174917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a:p>
            <a:endParaRPr lang="sv-SE" b="0"/>
          </a:p>
        </p:txBody>
      </p:sp>
      <p:sp>
        <p:nvSpPr>
          <p:cNvPr id="4" name="Platshållare för bildnummer 3"/>
          <p:cNvSpPr>
            <a:spLocks noGrp="1"/>
          </p:cNvSpPr>
          <p:nvPr>
            <p:ph type="sldNum" sz="quarter" idx="5"/>
          </p:nvPr>
        </p:nvSpPr>
        <p:spPr/>
        <p:txBody>
          <a:bodyPr/>
          <a:lstStyle/>
          <a:p>
            <a:fld id="{545DBF55-EA89-4D67-9404-6E2CB95C8D5B}" type="slidenum">
              <a:rPr lang="sv-SE" smtClean="0"/>
              <a:t>28</a:t>
            </a:fld>
            <a:endParaRPr lang="sv-SE"/>
          </a:p>
        </p:txBody>
      </p:sp>
    </p:spTree>
    <p:extLst>
      <p:ext uri="{BB962C8B-B14F-4D97-AF65-F5344CB8AC3E}">
        <p14:creationId xmlns:p14="http://schemas.microsoft.com/office/powerpoint/2010/main" val="95861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Calibri" panose="020F0502020204030204" pitchFamily="34" charset="0"/>
              </a:rPr>
              <a:t>Ta fram ett formulär med frågor som föreningen kan ställa till alla ledare som av någon anledning slutar.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Calibri" panose="020F0502020204030204" pitchFamily="34" charset="0"/>
              </a:rPr>
              <a:t>Fundera på om frågorna behöver skilja sig mellan ideella och arvoderade samt om det kan vara samma process för flera rollkategorier.</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800">
                <a:effectLst/>
                <a:latin typeface="Calibri" panose="020F0502020204030204" pitchFamily="34" charset="0"/>
                <a:ea typeface="Calibri" panose="020F0502020204030204" pitchFamily="34" charset="0"/>
                <a:cs typeface="Calibri" panose="020F0502020204030204" pitchFamily="34" charset="0"/>
              </a:rPr>
              <a:t>Ställ frågan om ledaren kan tänkas engagera sig i ett annat ledaruppdrag, ex kan en tränare bli fotbollsutvecklare eller styrelseledamot. </a:t>
            </a:r>
          </a:p>
          <a:p>
            <a:endParaRPr lang="sv-SE"/>
          </a:p>
        </p:txBody>
      </p:sp>
      <p:sp>
        <p:nvSpPr>
          <p:cNvPr id="4" name="Platshållare för bildnummer 3"/>
          <p:cNvSpPr>
            <a:spLocks noGrp="1"/>
          </p:cNvSpPr>
          <p:nvPr>
            <p:ph type="sldNum" sz="quarter" idx="5"/>
          </p:nvPr>
        </p:nvSpPr>
        <p:spPr/>
        <p:txBody>
          <a:bodyPr/>
          <a:lstStyle/>
          <a:p>
            <a:fld id="{545DBF55-EA89-4D67-9404-6E2CB95C8D5B}" type="slidenum">
              <a:rPr lang="sv-SE" smtClean="0"/>
              <a:t>29</a:t>
            </a:fld>
            <a:endParaRPr lang="sv-SE"/>
          </a:p>
        </p:txBody>
      </p:sp>
    </p:spTree>
    <p:extLst>
      <p:ext uri="{BB962C8B-B14F-4D97-AF65-F5344CB8AC3E}">
        <p14:creationId xmlns:p14="http://schemas.microsoft.com/office/powerpoint/2010/main" val="997699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32</a:t>
            </a:fld>
            <a:endParaRPr lang="sv-SE"/>
          </a:p>
        </p:txBody>
      </p:sp>
    </p:spTree>
    <p:extLst>
      <p:ext uri="{BB962C8B-B14F-4D97-AF65-F5344CB8AC3E}">
        <p14:creationId xmlns:p14="http://schemas.microsoft.com/office/powerpoint/2010/main" val="770662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andra områden i föreningen skulle det bland annat kunna vara verksamhetsplanen. </a:t>
            </a:r>
            <a:r>
              <a:rPr lang="sv-SE" sz="1200" dirty="0">
                <a:solidFill>
                  <a:srgbClr val="FF0000"/>
                </a:solidFill>
                <a:latin typeface="Stag Sans Book" panose="020B0503040000020004" pitchFamily="34" charset="77"/>
              </a:rPr>
              <a:t>Om föreningen inte har en verksamhetsplan, ta hjälp av SvFF:s processtöd för detta under ”VÅR FÖRENING”.</a:t>
            </a:r>
          </a:p>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33</a:t>
            </a:fld>
            <a:endParaRPr lang="sv-SE"/>
          </a:p>
        </p:txBody>
      </p:sp>
    </p:spTree>
    <p:extLst>
      <p:ext uri="{BB962C8B-B14F-4D97-AF65-F5344CB8AC3E}">
        <p14:creationId xmlns:p14="http://schemas.microsoft.com/office/powerpoint/2010/main" val="52649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35</a:t>
            </a:fld>
            <a:endParaRPr lang="sv-SE"/>
          </a:p>
        </p:txBody>
      </p:sp>
    </p:spTree>
    <p:extLst>
      <p:ext uri="{BB962C8B-B14F-4D97-AF65-F5344CB8AC3E}">
        <p14:creationId xmlns:p14="http://schemas.microsoft.com/office/powerpoint/2010/main" val="307655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Effekter = vad ledarförsörjningsplanen har lett till för förändringar, t.ex. fler ledare, bättre utbildade ledare, större mångfald mm. </a:t>
            </a:r>
          </a:p>
        </p:txBody>
      </p:sp>
      <p:sp>
        <p:nvSpPr>
          <p:cNvPr id="4" name="Platshållare för bildnummer 3"/>
          <p:cNvSpPr>
            <a:spLocks noGrp="1"/>
          </p:cNvSpPr>
          <p:nvPr>
            <p:ph type="sldNum" sz="quarter" idx="5"/>
          </p:nvPr>
        </p:nvSpPr>
        <p:spPr/>
        <p:txBody>
          <a:bodyPr/>
          <a:lstStyle/>
          <a:p>
            <a:fld id="{545DBF55-EA89-4D67-9404-6E2CB95C8D5B}" type="slidenum">
              <a:rPr lang="sv-SE" smtClean="0"/>
              <a:t>36</a:t>
            </a:fld>
            <a:endParaRPr lang="sv-SE"/>
          </a:p>
        </p:txBody>
      </p:sp>
    </p:spTree>
    <p:extLst>
      <p:ext uri="{BB962C8B-B14F-4D97-AF65-F5344CB8AC3E}">
        <p14:creationId xmlns:p14="http://schemas.microsoft.com/office/powerpoint/2010/main" val="4111909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solidFill>
                <a:schemeClr val="bg1"/>
              </a:solidFill>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37</a:t>
            </a:fld>
            <a:endParaRPr lang="sv-SE"/>
          </a:p>
        </p:txBody>
      </p:sp>
    </p:spTree>
    <p:extLst>
      <p:ext uri="{BB962C8B-B14F-4D97-AF65-F5344CB8AC3E}">
        <p14:creationId xmlns:p14="http://schemas.microsoft.com/office/powerpoint/2010/main" val="204359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noProof="0" dirty="0"/>
              <a:t>Förslag på schema ifall föreningen vill göra jobbet över en heldag med uppföljning efteråt.</a:t>
            </a:r>
          </a:p>
        </p:txBody>
      </p:sp>
      <p:sp>
        <p:nvSpPr>
          <p:cNvPr id="4" name="Platshållare för bildnummer 3"/>
          <p:cNvSpPr>
            <a:spLocks noGrp="1"/>
          </p:cNvSpPr>
          <p:nvPr>
            <p:ph type="sldNum" sz="quarter" idx="5"/>
          </p:nvPr>
        </p:nvSpPr>
        <p:spPr/>
        <p:txBody>
          <a:bodyPr/>
          <a:lstStyle/>
          <a:p>
            <a:fld id="{545DBF55-EA89-4D67-9404-6E2CB95C8D5B}" type="slidenum">
              <a:rPr lang="sv-SE" smtClean="0"/>
              <a:t>5</a:t>
            </a:fld>
            <a:endParaRPr lang="sv-SE"/>
          </a:p>
        </p:txBody>
      </p:sp>
    </p:spTree>
    <p:extLst>
      <p:ext uri="{BB962C8B-B14F-4D97-AF65-F5344CB8AC3E}">
        <p14:creationId xmlns:p14="http://schemas.microsoft.com/office/powerpoint/2010/main" val="315297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noProof="0" dirty="0"/>
              <a:t>Förslag på schema ifall föreningen vill göra jobbet över flera kvällar med uppföljning efteråt.</a:t>
            </a:r>
          </a:p>
        </p:txBody>
      </p:sp>
      <p:sp>
        <p:nvSpPr>
          <p:cNvPr id="4" name="Platshållare för bildnummer 3"/>
          <p:cNvSpPr>
            <a:spLocks noGrp="1"/>
          </p:cNvSpPr>
          <p:nvPr>
            <p:ph type="sldNum" sz="quarter" idx="5"/>
          </p:nvPr>
        </p:nvSpPr>
        <p:spPr/>
        <p:txBody>
          <a:bodyPr/>
          <a:lstStyle/>
          <a:p>
            <a:fld id="{545DBF55-EA89-4D67-9404-6E2CB95C8D5B}" type="slidenum">
              <a:rPr lang="sv-SE" smtClean="0"/>
              <a:t>6</a:t>
            </a:fld>
            <a:endParaRPr lang="sv-SE"/>
          </a:p>
        </p:txBody>
      </p:sp>
    </p:spTree>
    <p:extLst>
      <p:ext uri="{BB962C8B-B14F-4D97-AF65-F5344CB8AC3E}">
        <p14:creationId xmlns:p14="http://schemas.microsoft.com/office/powerpoint/2010/main" val="722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syfte och mål utifrån PP-bilden ovan med fokus på att bli konkreta och dokumentera det ni kommer fram till. Sätt mål för denna träff! </a:t>
            </a:r>
            <a:endParaRPr lang="en-US" dirty="0"/>
          </a:p>
          <a:p>
            <a:endParaRPr lang="sv-SE" dirty="0"/>
          </a:p>
          <a:p>
            <a:r>
              <a:rPr lang="sv-SE" dirty="0"/>
              <a:t>Addera gärna något under ”Detta gör vi för att” om ni anser att det finns något föreningsspecifikt som skulle kunna styrka just den delen. </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8</a:t>
            </a:fld>
            <a:endParaRPr lang="sv-SE"/>
          </a:p>
        </p:txBody>
      </p:sp>
    </p:spTree>
    <p:extLst>
      <p:ext uri="{BB962C8B-B14F-4D97-AF65-F5344CB8AC3E}">
        <p14:creationId xmlns:p14="http://schemas.microsoft.com/office/powerpoint/2010/main" val="197478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upp Aspekten och nyttan med att få med jämställdhet specifikt och mångfalden (där kön ingår).</a:t>
            </a:r>
            <a:r>
              <a:rPr lang="sv-SE" dirty="0">
                <a:cs typeface="Calibri" panose="020F0502020204030204"/>
              </a:rPr>
              <a:t> Allt handlar om att skapa en miljö som bäst utvecklar gruppen. Det handlar inte om numerär utan om möjligheten att påverka. (makt) Men prata hellre om varför. Dvs att skapa en bra miljö att verka i..... Förebilder etc.....</a:t>
            </a:r>
          </a:p>
          <a:p>
            <a:endParaRPr lang="sv-SE" b="1" dirty="0">
              <a:cs typeface="Calibri" panose="020F0502020204030204"/>
            </a:endParaRPr>
          </a:p>
          <a:p>
            <a:r>
              <a:rPr lang="sv-SE" b="1" dirty="0">
                <a:cs typeface="Calibri" panose="020F0502020204030204"/>
              </a:rPr>
              <a:t>Jämställdhet </a:t>
            </a:r>
            <a:r>
              <a:rPr lang="sv-SE" dirty="0">
                <a:cs typeface="Calibri" panose="020F0502020204030204"/>
              </a:rPr>
              <a:t>ingår på ett sätt i mångfald men lyfts ofta ut som ett extra prioriterat område.</a:t>
            </a:r>
          </a:p>
          <a:p>
            <a:endParaRPr lang="sv-SE" dirty="0">
              <a:cs typeface="Calibri" panose="020F0502020204030204"/>
            </a:endParaRPr>
          </a:p>
          <a:p>
            <a:r>
              <a:rPr lang="sv-SE" b="1" dirty="0">
                <a:cs typeface="Calibri" panose="020F0502020204030204"/>
              </a:rPr>
              <a:t>Mångfald </a:t>
            </a:r>
            <a:r>
              <a:rPr lang="sv-SE" dirty="0">
                <a:cs typeface="Calibri" panose="020F0502020204030204"/>
              </a:rPr>
              <a:t>betyder alla de sju diskrimineringsgrunderna men även utifrån olika grupper i föreningen: </a:t>
            </a:r>
          </a:p>
          <a:p>
            <a:pPr marL="171450" indent="-171450">
              <a:buFont typeface="Arial"/>
              <a:buChar char="•"/>
            </a:pPr>
            <a:r>
              <a:rPr lang="sv-SE" b="0" dirty="0"/>
              <a:t>Kön</a:t>
            </a:r>
          </a:p>
          <a:p>
            <a:pPr marL="171450" indent="-171450">
              <a:buFont typeface="Arial"/>
              <a:buChar char="•"/>
            </a:pPr>
            <a:r>
              <a:rPr lang="sv-SE" b="0" dirty="0"/>
              <a:t>Könsöverskridande identitet eller uttryck</a:t>
            </a:r>
          </a:p>
          <a:p>
            <a:pPr marL="171450" indent="-171450">
              <a:buFont typeface="Arial"/>
              <a:buChar char="•"/>
            </a:pPr>
            <a:r>
              <a:rPr lang="sv-SE" b="0" dirty="0"/>
              <a:t>Etnicitet</a:t>
            </a:r>
          </a:p>
          <a:p>
            <a:pPr marL="171450" indent="-171450">
              <a:buFont typeface="Arial"/>
              <a:buChar char="•"/>
            </a:pPr>
            <a:r>
              <a:rPr lang="sv-SE" b="0" dirty="0"/>
              <a:t>Trosuppfattning</a:t>
            </a:r>
          </a:p>
          <a:p>
            <a:pPr marL="171450" indent="-171450">
              <a:buFont typeface="Arial"/>
              <a:buChar char="•"/>
            </a:pPr>
            <a:r>
              <a:rPr lang="sv-SE" b="0" dirty="0"/>
              <a:t>Funktionsnedsättning</a:t>
            </a:r>
          </a:p>
          <a:p>
            <a:pPr marL="171450" indent="-171450">
              <a:buFont typeface="Arial"/>
              <a:buChar char="•"/>
            </a:pPr>
            <a:r>
              <a:rPr lang="sv-SE" b="0" dirty="0"/>
              <a:t>Sexuell läggning</a:t>
            </a:r>
          </a:p>
          <a:p>
            <a:pPr marL="171450" indent="-171450">
              <a:buFont typeface="Arial"/>
              <a:buChar char="•"/>
            </a:pPr>
            <a:r>
              <a:rPr lang="sv-SE" b="0" dirty="0"/>
              <a:t>Ålder</a:t>
            </a:r>
          </a:p>
          <a:p>
            <a:br>
              <a:rPr lang="en-US" dirty="0"/>
            </a:br>
            <a:endParaRPr lang="en-US"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9</a:t>
            </a:fld>
            <a:endParaRPr lang="sv-SE"/>
          </a:p>
        </p:txBody>
      </p:sp>
    </p:spTree>
    <p:extLst>
      <p:ext uri="{BB962C8B-B14F-4D97-AF65-F5344CB8AC3E}">
        <p14:creationId xmlns:p14="http://schemas.microsoft.com/office/powerpoint/2010/main" val="192195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Anpassa tiden efter gruppen och hur diskussionerna blir men fastna inte allt för länge. Försök koppla till syftet med hela föreningen och ”varför finns vi?” </a:t>
            </a:r>
          </a:p>
          <a:p>
            <a:r>
              <a:rPr lang="sv-SE" b="0" dirty="0"/>
              <a:t>Ca 10-15 minuter </a:t>
            </a:r>
          </a:p>
        </p:txBody>
      </p:sp>
      <p:sp>
        <p:nvSpPr>
          <p:cNvPr id="4" name="Platshållare för bildnummer 3"/>
          <p:cNvSpPr>
            <a:spLocks noGrp="1"/>
          </p:cNvSpPr>
          <p:nvPr>
            <p:ph type="sldNum" sz="quarter" idx="5"/>
          </p:nvPr>
        </p:nvSpPr>
        <p:spPr/>
        <p:txBody>
          <a:bodyPr/>
          <a:lstStyle/>
          <a:p>
            <a:fld id="{545DBF55-EA89-4D67-9404-6E2CB95C8D5B}" type="slidenum">
              <a:rPr lang="sv-SE" smtClean="0"/>
              <a:t>10</a:t>
            </a:fld>
            <a:endParaRPr lang="sv-SE"/>
          </a:p>
        </p:txBody>
      </p:sp>
    </p:spTree>
    <p:extLst>
      <p:ext uri="{BB962C8B-B14F-4D97-AF65-F5344CB8AC3E}">
        <p14:creationId xmlns:p14="http://schemas.microsoft.com/office/powerpoint/2010/main" val="211627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u="none" strike="noStrike" baseline="0">
                <a:latin typeface="StagSans-Book" panose="020B0503040000020004" pitchFamily="34" charset="0"/>
              </a:rPr>
              <a:t>De flesta föreningar baseras på ideellt engagemang med både ideella förtroendevalda och ideella tränare. Det finns tre huvudkomponenter för att motivera människor till ideellt engagemang och till att stanna länge i föreningen: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u="none" strike="noStrike" baseline="0">
                <a:latin typeface="StagSans-Book" panose="020B0503040000020004" pitchFamily="34" charset="0"/>
              </a:rPr>
              <a:t>Samhörighet </a:t>
            </a:r>
            <a:r>
              <a:rPr lang="sv-SE" sz="1200" b="0" i="0" u="none" strike="noStrike" baseline="0">
                <a:latin typeface="StagSans-Book" panose="020B0503040000020004" pitchFamily="34" charset="0"/>
              </a:rPr>
              <a:t>(animering 1) - Att uppleva gemenskap och träffa vänner är viktigt för vuxna såväl som barn.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u="none" strike="noStrike" baseline="0">
                <a:latin typeface="StagSans-Book" panose="020B0503040000020004" pitchFamily="34" charset="0"/>
              </a:rPr>
              <a:t>Kompetens </a:t>
            </a:r>
            <a:r>
              <a:rPr lang="sv-SE" sz="1200" b="0" i="0" u="none" strike="noStrike" baseline="0">
                <a:latin typeface="StagSans-Book" panose="020B0503040000020004" pitchFamily="34" charset="0"/>
              </a:rPr>
              <a:t>(animering 2) - Den egna upplevelsen av kompetens och utveckling. Om jag lägger mycket tid vill jag utvecklas av det.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u="none" strike="noStrike" baseline="0">
                <a:latin typeface="StagSans-Book" panose="020B0503040000020004" pitchFamily="34" charset="0"/>
              </a:rPr>
              <a:t>Självbestämmande </a:t>
            </a:r>
            <a:r>
              <a:rPr lang="sv-SE" sz="1200" b="0" i="0" u="none" strike="noStrike" baseline="0">
                <a:latin typeface="StagSans-Book" panose="020B0503040000020004" pitchFamily="34" charset="0"/>
              </a:rPr>
              <a:t>(animering 3) – Möjlighet att påverka vad jag gör snarare än att bli tilldelad en uppgift.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u="none" strike="noStrike" baseline="0">
              <a:latin typeface="StagSans-Book" panose="020B05030400000200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u="none" strike="noStrike" baseline="0">
                <a:latin typeface="StagSans-Book" panose="020B0503040000020004" pitchFamily="34" charset="0"/>
              </a:rPr>
              <a:t>Denna teori kallas för Self-Determination </a:t>
            </a:r>
            <a:r>
              <a:rPr lang="sv-SE" sz="1200" b="0" i="0" u="none" strike="noStrike" baseline="0" err="1">
                <a:latin typeface="StagSans-Book" panose="020B0503040000020004" pitchFamily="34" charset="0"/>
              </a:rPr>
              <a:t>Theory</a:t>
            </a:r>
            <a:r>
              <a:rPr lang="sv-SE" sz="1200" b="0" i="0" u="none" strike="noStrike" baseline="0">
                <a:latin typeface="StagSans-Book" panose="020B0503040000020004" pitchFamily="34" charset="0"/>
              </a:rPr>
              <a:t> (SDT) eller översatt till Självbestämmandeteorin.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A290A-5FB3-9B45-86BA-5F814E6061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35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cs typeface="Calibri"/>
              </a:rPr>
              <a:t>I en förening finns det olika typer av ledare som kan </a:t>
            </a:r>
            <a:r>
              <a:rPr lang="sv-SE" dirty="0" err="1">
                <a:cs typeface="Calibri"/>
              </a:rPr>
              <a:t>klustras</a:t>
            </a:r>
            <a:r>
              <a:rPr lang="sv-SE" dirty="0">
                <a:cs typeface="Calibri"/>
              </a:rPr>
              <a:t> i olika kategorier.</a:t>
            </a:r>
            <a:endParaRPr lang="sv-SE" dirty="0"/>
          </a:p>
          <a:p>
            <a:pPr>
              <a:defRPr/>
            </a:pPr>
            <a:r>
              <a:rPr lang="sv-SE" dirty="0">
                <a:cs typeface="Calibri" panose="020F0502020204030204"/>
              </a:rPr>
              <a:t>Ex i en styrelse finns det både ordförande, ledamöter, kassör mm och i ett ledarteam kan det ex vara huvudtränare, assisterande tränare, lagledare, </a:t>
            </a:r>
            <a:r>
              <a:rPr lang="sv-SE" dirty="0" err="1">
                <a:cs typeface="Calibri" panose="020F0502020204030204"/>
              </a:rPr>
              <a:t>materialare</a:t>
            </a:r>
            <a:r>
              <a:rPr lang="sv-SE" dirty="0">
                <a:cs typeface="Calibri"/>
              </a:rPr>
              <a:t> mm.</a:t>
            </a:r>
          </a:p>
          <a:p>
            <a:pPr>
              <a:defRPr/>
            </a:pPr>
            <a:endParaRPr lang="sv-SE" dirty="0">
              <a:cs typeface="Calibri"/>
            </a:endParaRPr>
          </a:p>
          <a:p>
            <a:pPr>
              <a:defRPr/>
            </a:pPr>
            <a:r>
              <a:rPr lang="sv-SE" dirty="0">
                <a:cs typeface="Calibri"/>
              </a:rPr>
              <a:t>Börja med att fundera på vilka ledarkategorier som ni vill ha i er förening, en utgångspunkt kan vara att börja med de kategorier som finns i föreningen idag. Det behöver inte göras hierarkiskt men om ni vill kan ni med fördel skapa ett organisationsschema.</a:t>
            </a:r>
          </a:p>
          <a:p>
            <a:pPr>
              <a:defRPr/>
            </a:pPr>
            <a:endParaRPr lang="sv-SE" dirty="0"/>
          </a:p>
          <a:p>
            <a:pPr>
              <a:defRPr/>
            </a:pPr>
            <a:endParaRPr lang="sv-SE" dirty="0">
              <a:solidFill>
                <a:srgbClr val="FF0000"/>
              </a:solidFill>
              <a:cs typeface="Calibri" panose="020F0502020204030204"/>
            </a:endParaRPr>
          </a:p>
          <a:p>
            <a:pPr>
              <a:defRPr/>
            </a:pPr>
            <a:endParaRPr lang="sv-SE" dirty="0">
              <a:solidFill>
                <a:srgbClr val="000000"/>
              </a:solidFill>
              <a:cs typeface="Calibri"/>
            </a:endParaRPr>
          </a:p>
          <a:p>
            <a:pPr marL="0" marR="0" lvl="0" indent="0" algn="l" defTabSz="914400">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12</a:t>
            </a:fld>
            <a:endParaRPr lang="sv-SE"/>
          </a:p>
        </p:txBody>
      </p:sp>
    </p:spTree>
    <p:extLst>
      <p:ext uri="{BB962C8B-B14F-4D97-AF65-F5344CB8AC3E}">
        <p14:creationId xmlns:p14="http://schemas.microsoft.com/office/powerpoint/2010/main" val="337131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40912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Ledare8">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B992DC98-5D95-05C2-2FE8-143F945090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7AC5C959-438D-3AB9-88FC-18978EEEB2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06B77095-D175-06FF-D1D4-A287021022A2}"/>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893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Ledare9">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01A1D958-6D34-D19E-1BA6-DE329B3E7B03}"/>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6429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edare10">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09F91F58-2B76-90FB-0E01-7A9B367763D8}"/>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7910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Ledare1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174229BD-9053-C572-2424-338699DC6EDE}"/>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6033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edare1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5BA5B8C3-13A6-6B8F-7BB1-25E79EDF4A74}"/>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7341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edare1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49805BB2-F7DA-5A52-24D4-D5DFAC0B38C2}"/>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9844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Ledare1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E4C05087-6C64-8479-A1A7-DB95732CCB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B4EC99BB-E194-5486-BC6E-CB6951863742}"/>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55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Första sida / Sista sida">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normAutofit/>
          </a:bodyPr>
          <a:lstStyle>
            <a:lvl1pPr algn="ctr">
              <a:lnSpc>
                <a:spcPts val="5200"/>
              </a:lnSpc>
              <a:defRPr sz="4000"/>
            </a:lvl1pPr>
          </a:lstStyle>
          <a:p>
            <a:r>
              <a:rPr lang="sv-SE" dirty="0"/>
              <a:t>Lägg till rubrik</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sp>
        <p:nvSpPr>
          <p:cNvPr id="4" name="Rektangel 3">
            <a:extLst>
              <a:ext uri="{FF2B5EF4-FFF2-40B4-BE49-F238E27FC236}">
                <a16:creationId xmlns:a16="http://schemas.microsoft.com/office/drawing/2014/main" id="{347B8823-4835-277C-60CB-92B3540D93F2}"/>
              </a:ext>
            </a:extLst>
          </p:cNvPr>
          <p:cNvSpPr/>
          <p:nvPr userDrawn="1"/>
        </p:nvSpPr>
        <p:spPr>
          <a:xfrm>
            <a:off x="10759044" y="391886"/>
            <a:ext cx="1223159" cy="1128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704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5075584"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skriva text</a:t>
            </a:r>
          </a:p>
          <a:p>
            <a:pPr lvl="0"/>
            <a:endParaRPr lang="sv-SE"/>
          </a:p>
          <a:p>
            <a:pPr lvl="0"/>
            <a:endParaRPr lang="sv-SE"/>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5" name="Rektangel 4">
            <a:extLst>
              <a:ext uri="{FF2B5EF4-FFF2-40B4-BE49-F238E27FC236}">
                <a16:creationId xmlns:a16="http://schemas.microsoft.com/office/drawing/2014/main" id="{624BF36C-D57C-084B-5E65-E55D27D10E9B}"/>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413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Ledare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4226576E-3786-4195-0ECF-E1D12E74A3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3364565B-D0D6-7DDE-5DD1-349FE52DEEE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33B4405C-5210-92E4-3C78-CCA700EA3B75}"/>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5283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Ledare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1596509-0429-2756-45BB-5B0B795074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DC7E891E-AB86-0BD5-A77F-0199454850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B5641A67-C44A-775B-B066-E648085DF6C7}"/>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213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Ledare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19A6956-7E75-B75B-521D-42F0191044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F0502BC0-6BB4-D537-C48C-75D71DDA63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F2EBF1DD-9F52-CDC3-1A5D-928B4F099E09}"/>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510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edare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F2E45E3D-667E-49B9-72BB-5226754D00A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A12DFF8A-50DF-E20D-56FA-D9E89CC707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1D542435-A29D-8A9C-027B-D6A53B42B3F2}"/>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33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Ledare5">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D3018D5-79CF-047B-E9DA-99EE3186D6C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D8E8C1E0-C1FB-B97F-4290-6022B1B72FC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E55F1AF3-1DC4-A178-6B79-228A4EF330B8}"/>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0326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Ledare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1F0E4E00-FC5D-08BF-0480-033843BD4E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1B716868-4FE5-E4D0-FF70-4422096AE8B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4B0732C8-93CE-B28E-C7FD-660EC6A2B15F}"/>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901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edare7">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D24E7997-ABD7-8E77-335F-98D36FC29D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a:extLst>
              <a:ext uri="{FF2B5EF4-FFF2-40B4-BE49-F238E27FC236}">
                <a16:creationId xmlns:a16="http://schemas.microsoft.com/office/drawing/2014/main" id="{5267E43F-8BC6-5769-7D77-8F14F2F55B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48703" y="312080"/>
            <a:ext cx="1143000" cy="1143000"/>
          </a:xfrm>
          <a:prstGeom prst="rect">
            <a:avLst/>
          </a:prstGeom>
        </p:spPr>
      </p:pic>
      <p:sp>
        <p:nvSpPr>
          <p:cNvPr id="7" name="Rektangel 6">
            <a:extLst>
              <a:ext uri="{FF2B5EF4-FFF2-40B4-BE49-F238E27FC236}">
                <a16:creationId xmlns:a16="http://schemas.microsoft.com/office/drawing/2014/main" id="{83BB7945-A306-9866-C878-A09796BB3137}"/>
              </a:ext>
            </a:extLst>
          </p:cNvPr>
          <p:cNvSpPr/>
          <p:nvPr userDrawn="1"/>
        </p:nvSpPr>
        <p:spPr>
          <a:xfrm>
            <a:off x="0" y="0"/>
            <a:ext cx="9939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808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BC7867-3257-D146-AD11-F474D9ED5CAA}"/>
              </a:ext>
            </a:extLst>
          </p:cNvPr>
          <p:cNvSpPr>
            <a:spLocks noGrp="1"/>
          </p:cNvSpPr>
          <p:nvPr>
            <p:ph type="title"/>
          </p:nvPr>
        </p:nvSpPr>
        <p:spPr>
          <a:xfrm>
            <a:off x="475422" y="397564"/>
            <a:ext cx="11211338"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a16="http://schemas.microsoft.com/office/drawing/2014/main" id="{104D253F-8F14-2C48-8224-441827A758E2}"/>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4" name="Bildobjekt 3">
            <a:extLst>
              <a:ext uri="{FF2B5EF4-FFF2-40B4-BE49-F238E27FC236}">
                <a16:creationId xmlns:a16="http://schemas.microsoft.com/office/drawing/2014/main" id="{A3BBA069-D01B-EB74-818D-AD4C8245501A}"/>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848703" y="312080"/>
            <a:ext cx="1143000" cy="1143000"/>
          </a:xfrm>
          <a:prstGeom prst="rect">
            <a:avLst/>
          </a:prstGeom>
        </p:spPr>
      </p:pic>
    </p:spTree>
    <p:extLst>
      <p:ext uri="{BB962C8B-B14F-4D97-AF65-F5344CB8AC3E}">
        <p14:creationId xmlns:p14="http://schemas.microsoft.com/office/powerpoint/2010/main" val="3325978701"/>
      </p:ext>
    </p:extLst>
  </p:cSld>
  <p:clrMap bg1="dk1" tx1="lt1" bg2="dk2" tx2="lt2" accent1="accent1" accent2="accent2" accent3="accent3" accent4="accent4" accent5="accent5" accent6="accent6" hlink="hlink" folHlink="folHlink"/>
  <p:sldLayoutIdLst>
    <p:sldLayoutId id="2147483657" r:id="rId1"/>
    <p:sldLayoutId id="2147483673" r:id="rId2"/>
    <p:sldLayoutId id="2147483664" r:id="rId3"/>
    <p:sldLayoutId id="2147483672" r:id="rId4"/>
    <p:sldLayoutId id="2147483663" r:id="rId5"/>
    <p:sldLayoutId id="2147483665" r:id="rId6"/>
    <p:sldLayoutId id="2147483666" r:id="rId7"/>
    <p:sldLayoutId id="2147483667" r:id="rId8"/>
    <p:sldLayoutId id="2147483669" r:id="rId9"/>
    <p:sldLayoutId id="2147483668" r:id="rId10"/>
    <p:sldLayoutId id="2147483670" r:id="rId11"/>
    <p:sldLayoutId id="2147483674" r:id="rId12"/>
    <p:sldLayoutId id="2147483675" r:id="rId13"/>
    <p:sldLayoutId id="2147483676" r:id="rId14"/>
    <p:sldLayoutId id="2147483677" r:id="rId15"/>
    <p:sldLayoutId id="2147483678" r:id="rId16"/>
    <p:sldLayoutId id="2147483671" r:id="rId17"/>
  </p:sldLayoutIdLst>
  <p:txStyles>
    <p:titleStyle>
      <a:lvl1pPr algn="l" defTabSz="914400" rtl="0" eaLnBrk="1" latinLnBrk="0" hangingPunct="1">
        <a:lnSpc>
          <a:spcPts val="4000"/>
        </a:lnSpc>
        <a:spcBef>
          <a:spcPct val="0"/>
        </a:spcBef>
        <a:buNone/>
        <a:defRPr sz="4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ktiva.svenskfotboll.se/forening/kvalitetsklubb/klubbguiden/vara-ledar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3.sv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461161"/>
            <a:ext cx="7936794" cy="4145692"/>
          </a:xfrm>
        </p:spPr>
        <p:txBody>
          <a:bodyPr vert="horz" lIns="91440" tIns="45720" rIns="91440" bIns="45720" rtlCol="0" anchor="t">
            <a:noAutofit/>
          </a:bodyPr>
          <a:lstStyle/>
          <a:p>
            <a:pPr marR="0" lvl="0" algn="l" defTabSz="914400" rtl="0" eaLnBrk="1" fontAlgn="auto" latinLnBrk="0" hangingPunct="1">
              <a:lnSpc>
                <a:spcPct val="90000"/>
              </a:lnSpc>
              <a:spcBef>
                <a:spcPts val="1000"/>
              </a:spcBef>
              <a:spcAft>
                <a:spcPts val="0"/>
              </a:spcAft>
              <a:buClr>
                <a:srgbClr val="63B9E9"/>
              </a:buClr>
              <a:buSzPct val="100000"/>
              <a:tabLst/>
              <a:defRPr/>
            </a:pPr>
            <a:r>
              <a:rPr kumimoji="0" lang="sv-SE" b="1" i="0" u="none" strike="noStrike" kern="1200" cap="none" spc="0" normalizeH="0" baseline="0" noProof="0" dirty="0">
                <a:ln>
                  <a:noFill/>
                </a:ln>
                <a:solidFill>
                  <a:srgbClr val="005193"/>
                </a:solidFill>
                <a:effectLst/>
                <a:uLnTx/>
                <a:uFillTx/>
                <a:latin typeface="Arial" panose="020B0604020202020204" pitchFamily="34" charset="0"/>
              </a:rPr>
              <a:t>Såhär använder ni materialet: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kumimoji="0" lang="sv-SE" b="0" i="0" u="none" strike="noStrike" kern="1200" cap="none" spc="0" normalizeH="0" baseline="0" noProof="0" dirty="0">
                <a:ln>
                  <a:noFill/>
                </a:ln>
                <a:solidFill>
                  <a:srgbClr val="005193"/>
                </a:solidFill>
                <a:effectLst/>
                <a:uLnTx/>
                <a:uFillTx/>
                <a:latin typeface="Arial" panose="020B0604020202020204" pitchFamily="34" charset="0"/>
              </a:rPr>
              <a:t>Börja med att gå igenom ”Guide för ledarförsörjningsplan.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solidFill>
                  <a:srgbClr val="005193"/>
                </a:solidFill>
                <a:latin typeface="Arial" panose="020B0604020202020204" pitchFamily="34" charset="0"/>
              </a:rPr>
              <a:t>Arbeta sedan med detta processtöd vid ett eller flera tillfällen. Om ni väljer flera olika tillfällen glöm inte att återkoppla från föregående tillfälle.</a:t>
            </a:r>
            <a:endParaRPr kumimoji="0" lang="sv-SE" b="0" i="0" u="none" strike="noStrike" kern="1200" cap="none" spc="0" normalizeH="0" baseline="0" noProof="0" dirty="0">
              <a:ln>
                <a:noFill/>
              </a:ln>
              <a:solidFill>
                <a:srgbClr val="005193"/>
              </a:solidFill>
              <a:effectLst/>
              <a:uLnTx/>
              <a:uFillTx/>
              <a:latin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latin typeface="Arial" panose="020B0604020202020204" pitchFamily="34" charset="0"/>
              </a:rPr>
              <a:t>Utse en sekreterare som skriver ner det ni kommer fram till med hjälp av diskussionsunderlaget i detta material i ”Mall ledarförsörjningsplan”.</a:t>
            </a:r>
          </a:p>
          <a:p>
            <a:pPr>
              <a:buClr>
                <a:srgbClr val="63B9E9"/>
              </a:buClr>
              <a:defRPr/>
            </a:pPr>
            <a:endParaRPr lang="sv-SE" dirty="0">
              <a:latin typeface="Arial"/>
              <a:cs typeface="Arial"/>
            </a:endParaRPr>
          </a:p>
          <a:p>
            <a:pPr>
              <a:defRPr/>
            </a:pPr>
            <a:endParaRPr lang="sv-SE" dirty="0">
              <a:latin typeface="Arial"/>
              <a:cs typeface="Arial"/>
            </a:endParaRPr>
          </a:p>
          <a:p>
            <a:pPr>
              <a:defRPr/>
            </a:pPr>
            <a:r>
              <a:rPr lang="sv-SE" dirty="0">
                <a:latin typeface="Arial"/>
                <a:cs typeface="Arial"/>
              </a:rPr>
              <a:t>Guide och mall hittar ni under Våra Ledare/Ledarförsörjningsplan: </a:t>
            </a:r>
            <a:r>
              <a:rPr lang="sv-SE" dirty="0">
                <a:solidFill>
                  <a:schemeClr val="bg2"/>
                </a:solidFill>
                <a:latin typeface="Arial"/>
                <a:cs typeface="Arial"/>
                <a:hlinkClick r:id="rId2">
                  <a:extLst>
                    <a:ext uri="{A12FA001-AC4F-418D-AE19-62706E023703}">
                      <ahyp:hlinkClr xmlns:ahyp="http://schemas.microsoft.com/office/drawing/2018/hyperlinkcolor" val="tx"/>
                    </a:ext>
                  </a:extLst>
                </a:hlinkClick>
              </a:rPr>
              <a:t>Klicka här</a:t>
            </a:r>
            <a:endParaRPr lang="sv-SE" dirty="0">
              <a:solidFill>
                <a:schemeClr val="bg2"/>
              </a:solidFill>
              <a:latin typeface="Arial"/>
              <a:cs typeface="Arial"/>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501633"/>
            <a:ext cx="10901420" cy="773252"/>
          </a:xfrm>
        </p:spPr>
        <p:txBody>
          <a:bodyPr>
            <a:noAutofit/>
          </a:bodyPr>
          <a:lstStyle/>
          <a:p>
            <a:pPr>
              <a:lnSpc>
                <a:spcPct val="100000"/>
              </a:lnSpc>
            </a:pPr>
            <a:r>
              <a:rPr lang="sv-SE" sz="4000" dirty="0"/>
              <a:t>PROCESSTÖD LEDARFÖRSÖRJNINGSPLAN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bg2"/>
                </a:solidFill>
              </a:rPr>
              <a:t>En del av VÅRA LEDARE i Kvalitetsklubb</a:t>
            </a:r>
          </a:p>
        </p:txBody>
      </p:sp>
      <p:sp>
        <p:nvSpPr>
          <p:cNvPr id="2" name="Rektangel 1">
            <a:extLst>
              <a:ext uri="{FF2B5EF4-FFF2-40B4-BE49-F238E27FC236}">
                <a16:creationId xmlns:a16="http://schemas.microsoft.com/office/drawing/2014/main" id="{D121599B-753A-6B9F-516F-D3F3AFA8891D}"/>
              </a:ext>
            </a:extLst>
          </p:cNvPr>
          <p:cNvSpPr/>
          <p:nvPr/>
        </p:nvSpPr>
        <p:spPr>
          <a:xfrm>
            <a:off x="8496637" y="2461161"/>
            <a:ext cx="3208348" cy="2240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68D06753-B3DC-6C0D-4280-F82F4D29E75B}"/>
              </a:ext>
            </a:extLst>
          </p:cNvPr>
          <p:cNvSpPr txBox="1"/>
          <p:nvPr/>
        </p:nvSpPr>
        <p:spPr>
          <a:xfrm>
            <a:off x="8779858" y="2693096"/>
            <a:ext cx="2794191"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sv-SE" b="1" i="0" u="none" strike="noStrike" kern="1200" cap="none" spc="0" normalizeH="0" baseline="0" noProof="0" dirty="0">
                <a:ln>
                  <a:noFill/>
                </a:ln>
                <a:solidFill>
                  <a:schemeClr val="tx1"/>
                </a:solidFill>
                <a:effectLst/>
                <a:uLnTx/>
                <a:uFillTx/>
              </a:rPr>
              <a:t>Tips!</a:t>
            </a:r>
            <a:endParaRPr lang="sv-SE" dirty="0">
              <a:solidFill>
                <a:schemeClr val="tx1"/>
              </a:solidFill>
            </a:endParaRPr>
          </a:p>
          <a:p>
            <a:pPr marL="0" marR="0" indent="0" defTabSz="914400" rtl="0" eaLnBrk="1" fontAlgn="auto" latinLnBrk="0" hangingPunct="1">
              <a:lnSpc>
                <a:spcPct val="100000"/>
              </a:lnSpc>
              <a:spcBef>
                <a:spcPts val="0"/>
              </a:spcBef>
              <a:spcAft>
                <a:spcPts val="0"/>
              </a:spcAft>
              <a:buClrTx/>
              <a:buSzTx/>
              <a:buFontTx/>
              <a:buNone/>
              <a:tabLst/>
            </a:pPr>
            <a:r>
              <a:rPr kumimoji="0" lang="sv-SE" i="0" u="none" strike="noStrike" kern="1200" cap="none" spc="0" normalizeH="0" baseline="0" noProof="0" dirty="0">
                <a:ln>
                  <a:noFill/>
                </a:ln>
                <a:solidFill>
                  <a:schemeClr val="tx1"/>
                </a:solidFill>
                <a:effectLst/>
                <a:uLnTx/>
                <a:uFillTx/>
              </a:rPr>
              <a:t>Fundera på hur du vill processleda kvällen och vilket material du behöver; ex post-it, utskrivna mallar etc. </a:t>
            </a:r>
          </a:p>
        </p:txBody>
      </p:sp>
    </p:spTree>
    <p:extLst>
      <p:ext uri="{BB962C8B-B14F-4D97-AF65-F5344CB8AC3E}">
        <p14:creationId xmlns:p14="http://schemas.microsoft.com/office/powerpoint/2010/main" val="314119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VARFÖR?</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bg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3849341" y="2774221"/>
            <a:ext cx="4668706" cy="1600202"/>
          </a:xfrm>
          <a:prstGeom prst="wedgeRoundRectCallout">
            <a:avLst>
              <a:gd name="adj1" fmla="val -33298"/>
              <a:gd name="adj2" fmla="val 8843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BE357152-4F0B-43FF-A3BF-BA148771F9F8}"/>
              </a:ext>
            </a:extLst>
          </p:cNvPr>
          <p:cNvSpPr txBox="1"/>
          <p:nvPr/>
        </p:nvSpPr>
        <p:spPr>
          <a:xfrm>
            <a:off x="3761647" y="3158823"/>
            <a:ext cx="466870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Varför ska man engagera </a:t>
            </a:r>
            <a:br>
              <a:rPr lang="sv-SE" sz="2400" dirty="0">
                <a:solidFill>
                  <a:schemeClr val="bg1"/>
                </a:solidFill>
                <a:latin typeface="Arial" panose="020B0604020202020204" pitchFamily="34" charset="0"/>
                <a:cs typeface="Arial" panose="020B0604020202020204" pitchFamily="34" charset="0"/>
              </a:rPr>
            </a:br>
            <a:r>
              <a:rPr lang="sv-SE" sz="2400" dirty="0">
                <a:solidFill>
                  <a:schemeClr val="bg1"/>
                </a:solidFill>
                <a:latin typeface="Arial" panose="020B0604020202020204" pitchFamily="34" charset="0"/>
                <a:cs typeface="Arial" panose="020B0604020202020204" pitchFamily="34" charset="0"/>
              </a:rPr>
              <a:t>sig i just vår förening? </a:t>
            </a:r>
          </a:p>
        </p:txBody>
      </p:sp>
    </p:spTree>
    <p:extLst>
      <p:ext uri="{BB962C8B-B14F-4D97-AF65-F5344CB8AC3E}">
        <p14:creationId xmlns:p14="http://schemas.microsoft.com/office/powerpoint/2010/main" val="396243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48F254C-4442-4C4B-8150-2CA3EFD87455}"/>
              </a:ext>
            </a:extLst>
          </p:cNvPr>
          <p:cNvSpPr>
            <a:spLocks noGrp="1"/>
          </p:cNvSpPr>
          <p:nvPr>
            <p:ph type="title"/>
          </p:nvPr>
        </p:nvSpPr>
        <p:spPr/>
        <p:txBody>
          <a:bodyPr>
            <a:normAutofit/>
          </a:bodyPr>
          <a:lstStyle/>
          <a:p>
            <a:r>
              <a:rPr lang="sv-SE" sz="4800" dirty="0"/>
              <a:t>ATT MOTIVERA IDEELLA </a:t>
            </a:r>
          </a:p>
        </p:txBody>
      </p:sp>
      <p:sp>
        <p:nvSpPr>
          <p:cNvPr id="9" name="Underrubrik 8">
            <a:extLst>
              <a:ext uri="{FF2B5EF4-FFF2-40B4-BE49-F238E27FC236}">
                <a16:creationId xmlns:a16="http://schemas.microsoft.com/office/drawing/2014/main" id="{233A8A1D-21D5-4F93-B49D-05879D6BE88C}"/>
              </a:ext>
            </a:extLst>
          </p:cNvPr>
          <p:cNvSpPr>
            <a:spLocks noGrp="1"/>
          </p:cNvSpPr>
          <p:nvPr>
            <p:ph type="subTitle" idx="13"/>
          </p:nvPr>
        </p:nvSpPr>
        <p:spPr/>
        <p:txBody>
          <a:bodyPr>
            <a:normAutofit lnSpcReduction="10000"/>
          </a:bodyPr>
          <a:lstStyle/>
          <a:p>
            <a:r>
              <a:rPr lang="sv-SE" dirty="0">
                <a:solidFill>
                  <a:schemeClr val="bg2"/>
                </a:solidFill>
              </a:rPr>
              <a:t>Föreningar baseras på ideellt engagemang </a:t>
            </a:r>
          </a:p>
        </p:txBody>
      </p:sp>
      <p:sp>
        <p:nvSpPr>
          <p:cNvPr id="44" name="textruta 43">
            <a:extLst>
              <a:ext uri="{FF2B5EF4-FFF2-40B4-BE49-F238E27FC236}">
                <a16:creationId xmlns:a16="http://schemas.microsoft.com/office/drawing/2014/main" id="{05C8889F-098E-4C34-BA88-E1FFC7A332A2}"/>
              </a:ext>
            </a:extLst>
          </p:cNvPr>
          <p:cNvSpPr txBox="1"/>
          <p:nvPr/>
        </p:nvSpPr>
        <p:spPr>
          <a:xfrm>
            <a:off x="1432964" y="4125727"/>
            <a:ext cx="2744217" cy="1846659"/>
          </a:xfrm>
          <a:prstGeom prst="rect">
            <a:avLst/>
          </a:prstGeom>
          <a:noFill/>
          <a:ln w="12700" cap="flat" cmpd="sng" algn="ctr">
            <a:noFill/>
            <a:prstDash val="solid"/>
            <a:miter lim="800000"/>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2200" i="0" u="none" strike="noStrike" kern="0" cap="none" spc="0" normalizeH="0" baseline="0" noProof="0" dirty="0">
                <a:ln>
                  <a:noFill/>
                </a:ln>
                <a:effectLst/>
                <a:uLnTx/>
                <a:uFillTx/>
                <a:latin typeface="+mj-lt"/>
                <a:cs typeface="Arial" panose="020B0604020202020204" pitchFamily="34" charset="0"/>
              </a:rPr>
              <a:t>SAMHÖRIGHET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8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I föreningen finns:</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kompisar</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gemensamma mål</a:t>
            </a:r>
          </a:p>
        </p:txBody>
      </p:sp>
      <p:sp>
        <p:nvSpPr>
          <p:cNvPr id="45" name="textruta 44">
            <a:extLst>
              <a:ext uri="{FF2B5EF4-FFF2-40B4-BE49-F238E27FC236}">
                <a16:creationId xmlns:a16="http://schemas.microsoft.com/office/drawing/2014/main" id="{0C9AA8CB-2241-4634-99B0-D1A6E85D986E}"/>
              </a:ext>
            </a:extLst>
          </p:cNvPr>
          <p:cNvSpPr txBox="1"/>
          <p:nvPr/>
        </p:nvSpPr>
        <p:spPr>
          <a:xfrm>
            <a:off x="4598690" y="1369603"/>
            <a:ext cx="2957810" cy="1877437"/>
          </a:xfrm>
          <a:prstGeom prst="rect">
            <a:avLst/>
          </a:prstGeom>
          <a:noFill/>
          <a:ln w="12700" cap="flat" cmpd="sng" algn="ctr">
            <a:noFill/>
            <a:prstDash val="solid"/>
            <a:miter lim="800000"/>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0" cap="none" spc="0" normalizeH="0" baseline="0" noProof="0" dirty="0">
                <a:ln>
                  <a:noFill/>
                </a:ln>
                <a:effectLst/>
                <a:uLnTx/>
                <a:uFillTx/>
                <a:latin typeface="+mj-lt"/>
                <a:cs typeface="Arial" panose="020B0604020202020204" pitchFamily="34" charset="0"/>
              </a:rPr>
              <a:t>KOMPETENS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I mitt uppdrag upplever jag:</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0" cap="none" spc="0" normalizeH="0" baseline="0" noProof="0" dirty="0">
                <a:ln>
                  <a:noFill/>
                </a:ln>
                <a:effectLst/>
                <a:uLnTx/>
                <a:uFillTx/>
                <a:latin typeface="Arial" panose="020B0604020202020204" pitchFamily="34" charset="0"/>
                <a:cs typeface="Arial" panose="020B0604020202020204" pitchFamily="34" charset="0"/>
              </a:rPr>
              <a:t>mig kompetent </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0" cap="none" spc="0" normalizeH="0" baseline="0" noProof="0" dirty="0">
                <a:ln>
                  <a:noFill/>
                </a:ln>
                <a:effectLst/>
                <a:uLnTx/>
                <a:uFillTx/>
                <a:latin typeface="Arial" panose="020B0604020202020204" pitchFamily="34" charset="0"/>
                <a:cs typeface="Arial" panose="020B0604020202020204" pitchFamily="34" charset="0"/>
              </a:rPr>
              <a:t>att jag utvecklas</a:t>
            </a:r>
          </a:p>
        </p:txBody>
      </p:sp>
      <p:sp>
        <p:nvSpPr>
          <p:cNvPr id="46" name="textruta 45">
            <a:extLst>
              <a:ext uri="{FF2B5EF4-FFF2-40B4-BE49-F238E27FC236}">
                <a16:creationId xmlns:a16="http://schemas.microsoft.com/office/drawing/2014/main" id="{F35BB723-A8C1-41ED-A2ED-2E5D76985DB0}"/>
              </a:ext>
            </a:extLst>
          </p:cNvPr>
          <p:cNvSpPr txBox="1"/>
          <p:nvPr/>
        </p:nvSpPr>
        <p:spPr>
          <a:xfrm>
            <a:off x="7834871" y="4111791"/>
            <a:ext cx="3905402" cy="1877437"/>
          </a:xfrm>
          <a:prstGeom prst="rect">
            <a:avLst/>
          </a:prstGeom>
          <a:noFill/>
          <a:ln w="12700" cap="flat" cmpd="sng" algn="ctr">
            <a:noFill/>
            <a:prstDash val="solid"/>
            <a:miter lim="800000"/>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0" cap="none" spc="0" normalizeH="0" baseline="0" noProof="0" dirty="0">
                <a:ln>
                  <a:noFill/>
                </a:ln>
                <a:effectLst/>
                <a:uLnTx/>
                <a:uFillTx/>
                <a:latin typeface="+mj-lt"/>
                <a:cs typeface="Arial" panose="020B0604020202020204" pitchFamily="34" charset="0"/>
              </a:rPr>
              <a:t>SJÄLVBESTÄMMANDE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I min roll har jag möjlighet att:</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påverka verksamheten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i="0" u="none" strike="noStrike" kern="0" cap="none" spc="0" normalizeH="0" baseline="0" noProof="0" dirty="0">
                <a:ln>
                  <a:noFill/>
                </a:ln>
                <a:effectLst/>
                <a:uLnTx/>
                <a:uFillTx/>
                <a:latin typeface="Arial" panose="020B0604020202020204" pitchFamily="34" charset="0"/>
                <a:cs typeface="Arial" panose="020B0604020202020204" pitchFamily="34" charset="0"/>
              </a:rPr>
              <a:t>påverka mina uppgifter</a:t>
            </a:r>
          </a:p>
        </p:txBody>
      </p:sp>
      <p:sp>
        <p:nvSpPr>
          <p:cNvPr id="48" name="Ellips 47">
            <a:extLst>
              <a:ext uri="{FF2B5EF4-FFF2-40B4-BE49-F238E27FC236}">
                <a16:creationId xmlns:a16="http://schemas.microsoft.com/office/drawing/2014/main" id="{F0DFB1F7-E490-4043-AAAA-2C8AE94AF65F}"/>
              </a:ext>
            </a:extLst>
          </p:cNvPr>
          <p:cNvSpPr/>
          <p:nvPr/>
        </p:nvSpPr>
        <p:spPr>
          <a:xfrm>
            <a:off x="5091626" y="3221710"/>
            <a:ext cx="1828800" cy="1828800"/>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Ellips 48">
            <a:extLst>
              <a:ext uri="{FF2B5EF4-FFF2-40B4-BE49-F238E27FC236}">
                <a16:creationId xmlns:a16="http://schemas.microsoft.com/office/drawing/2014/main" id="{AB76ACF3-2C45-49AC-BD0D-2CFA55FB8AB9}"/>
              </a:ext>
            </a:extLst>
          </p:cNvPr>
          <p:cNvSpPr/>
          <p:nvPr/>
        </p:nvSpPr>
        <p:spPr>
          <a:xfrm>
            <a:off x="4198984" y="4543166"/>
            <a:ext cx="1828800" cy="1828800"/>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Ellips 49">
            <a:extLst>
              <a:ext uri="{FF2B5EF4-FFF2-40B4-BE49-F238E27FC236}">
                <a16:creationId xmlns:a16="http://schemas.microsoft.com/office/drawing/2014/main" id="{7AA8380B-FF5E-4F7F-B46A-BED9F2A7F96B}"/>
              </a:ext>
            </a:extLst>
          </p:cNvPr>
          <p:cNvSpPr/>
          <p:nvPr/>
        </p:nvSpPr>
        <p:spPr>
          <a:xfrm>
            <a:off x="5860168" y="4543166"/>
            <a:ext cx="1828800" cy="1828800"/>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51" name="Rak 10">
            <a:extLst>
              <a:ext uri="{FF2B5EF4-FFF2-40B4-BE49-F238E27FC236}">
                <a16:creationId xmlns:a16="http://schemas.microsoft.com/office/drawing/2014/main" id="{D2C4B282-1BBE-4500-A3A4-E474492CA354}"/>
              </a:ext>
            </a:extLst>
          </p:cNvPr>
          <p:cNvCxnSpPr>
            <a:cxnSpLocks/>
          </p:cNvCxnSpPr>
          <p:nvPr/>
        </p:nvCxnSpPr>
        <p:spPr>
          <a:xfrm flipH="1">
            <a:off x="4689406" y="2176613"/>
            <a:ext cx="1065698" cy="0"/>
          </a:xfrm>
          <a:prstGeom prst="line">
            <a:avLst/>
          </a:prstGeom>
          <a:noFill/>
          <a:ln w="19050" cap="flat" cmpd="sng" algn="ctr">
            <a:solidFill>
              <a:schemeClr val="bg2"/>
            </a:solidFill>
            <a:prstDash val="solid"/>
            <a:miter lim="800000"/>
          </a:ln>
          <a:effectLst/>
        </p:spPr>
      </p:cxnSp>
      <p:cxnSp>
        <p:nvCxnSpPr>
          <p:cNvPr id="52" name="Rak 11">
            <a:extLst>
              <a:ext uri="{FF2B5EF4-FFF2-40B4-BE49-F238E27FC236}">
                <a16:creationId xmlns:a16="http://schemas.microsoft.com/office/drawing/2014/main" id="{0A04EF7F-BC10-424D-92D3-99C85A5C32A0}"/>
              </a:ext>
            </a:extLst>
          </p:cNvPr>
          <p:cNvCxnSpPr>
            <a:cxnSpLocks/>
          </p:cNvCxnSpPr>
          <p:nvPr/>
        </p:nvCxnSpPr>
        <p:spPr>
          <a:xfrm flipH="1">
            <a:off x="7937756" y="4921539"/>
            <a:ext cx="1065698" cy="0"/>
          </a:xfrm>
          <a:prstGeom prst="line">
            <a:avLst/>
          </a:prstGeom>
          <a:noFill/>
          <a:ln w="19050" cap="flat" cmpd="sng" algn="ctr">
            <a:solidFill>
              <a:schemeClr val="bg2"/>
            </a:solidFill>
            <a:prstDash val="solid"/>
            <a:miter lim="800000"/>
          </a:ln>
          <a:effectLst/>
        </p:spPr>
      </p:cxnSp>
      <p:pic>
        <p:nvPicPr>
          <p:cNvPr id="53" name="Bild 52" descr="Skål med hel fyllning">
            <a:extLst>
              <a:ext uri="{FF2B5EF4-FFF2-40B4-BE49-F238E27FC236}">
                <a16:creationId xmlns:a16="http://schemas.microsoft.com/office/drawing/2014/main" id="{47FD3342-395A-44CA-94AE-10CCD3FD23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323" y="4928650"/>
            <a:ext cx="1080000" cy="1080000"/>
          </a:xfrm>
          <a:prstGeom prst="rect">
            <a:avLst/>
          </a:prstGeom>
        </p:spPr>
      </p:pic>
      <p:pic>
        <p:nvPicPr>
          <p:cNvPr id="54" name="Bild 53" descr="Hjärna i huvud med hel fyllning">
            <a:extLst>
              <a:ext uri="{FF2B5EF4-FFF2-40B4-BE49-F238E27FC236}">
                <a16:creationId xmlns:a16="http://schemas.microsoft.com/office/drawing/2014/main" id="{57381252-7EF1-423E-A2A7-C529E7189D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7913" y="3590850"/>
            <a:ext cx="1080000" cy="1080000"/>
          </a:xfrm>
          <a:prstGeom prst="rect">
            <a:avLst/>
          </a:prstGeom>
        </p:spPr>
      </p:pic>
      <p:pic>
        <p:nvPicPr>
          <p:cNvPr id="55" name="Bild 54" descr="Spegelbild med hel fyllning">
            <a:extLst>
              <a:ext uri="{FF2B5EF4-FFF2-40B4-BE49-F238E27FC236}">
                <a16:creationId xmlns:a16="http://schemas.microsoft.com/office/drawing/2014/main" id="{D151C761-C613-4D4C-AED3-A878D2F867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4568" y="4917566"/>
            <a:ext cx="1080000" cy="1080000"/>
          </a:xfrm>
          <a:prstGeom prst="rect">
            <a:avLst/>
          </a:prstGeom>
        </p:spPr>
      </p:pic>
      <p:sp>
        <p:nvSpPr>
          <p:cNvPr id="3" name="textruta 44">
            <a:extLst>
              <a:ext uri="{FF2B5EF4-FFF2-40B4-BE49-F238E27FC236}">
                <a16:creationId xmlns:a16="http://schemas.microsoft.com/office/drawing/2014/main" id="{A6BBD431-C546-A77D-D479-EBB6D674F6D2}"/>
              </a:ext>
            </a:extLst>
          </p:cNvPr>
          <p:cNvSpPr txBox="1"/>
          <p:nvPr/>
        </p:nvSpPr>
        <p:spPr>
          <a:xfrm>
            <a:off x="68255" y="6515580"/>
            <a:ext cx="6273168" cy="307777"/>
          </a:xfrm>
          <a:prstGeom prst="rect">
            <a:avLst/>
          </a:prstGeom>
          <a:noFill/>
          <a:ln w="12700" cap="flat" cmpd="sng" algn="ctr">
            <a:noFill/>
            <a:prstDash val="solid"/>
            <a:miter lim="800000"/>
          </a:ln>
          <a:effectLst/>
        </p:spPr>
        <p:txBody>
          <a:bodyPr wrap="square" lIns="91440" tIns="45720" rIns="91440" bIns="45720" rtlCol="0" anchor="t">
            <a:spAutoFit/>
          </a:bodyPr>
          <a:lstStyle/>
          <a:p>
            <a:pPr>
              <a:defRPr/>
            </a:pPr>
            <a:r>
              <a:rPr lang="sv-SE" sz="1400" kern="0" dirty="0">
                <a:latin typeface="Arial" panose="020B0604020202020204" pitchFamily="34" charset="0"/>
                <a:cs typeface="Arial" panose="020B0604020202020204" pitchFamily="34" charset="0"/>
              </a:rPr>
              <a:t>Self determination </a:t>
            </a:r>
            <a:r>
              <a:rPr lang="sv-SE" sz="1400" kern="0" dirty="0" err="1">
                <a:latin typeface="Arial" panose="020B0604020202020204" pitchFamily="34" charset="0"/>
                <a:cs typeface="Arial" panose="020B0604020202020204" pitchFamily="34" charset="0"/>
              </a:rPr>
              <a:t>Theory</a:t>
            </a:r>
            <a:r>
              <a:rPr lang="sv-SE" sz="1400" kern="0" dirty="0">
                <a:latin typeface="Arial" panose="020B0604020202020204" pitchFamily="34" charset="0"/>
                <a:cs typeface="Arial" panose="020B0604020202020204" pitchFamily="34" charset="0"/>
              </a:rPr>
              <a:t> (SDT) - självbestämmandeteorin</a:t>
            </a:r>
            <a:endParaRPr kumimoji="0" lang="sv-SE" sz="14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5" name="Rak 6">
            <a:extLst>
              <a:ext uri="{FF2B5EF4-FFF2-40B4-BE49-F238E27FC236}">
                <a16:creationId xmlns:a16="http://schemas.microsoft.com/office/drawing/2014/main" id="{64BC1682-848F-C69E-A696-022006CBF0D2}"/>
              </a:ext>
            </a:extLst>
          </p:cNvPr>
          <p:cNvCxnSpPr>
            <a:cxnSpLocks/>
          </p:cNvCxnSpPr>
          <p:nvPr/>
        </p:nvCxnSpPr>
        <p:spPr>
          <a:xfrm flipH="1">
            <a:off x="1540911" y="4904518"/>
            <a:ext cx="1065698" cy="0"/>
          </a:xfrm>
          <a:prstGeom prst="line">
            <a:avLst/>
          </a:prstGeom>
          <a:noFill/>
          <a:ln w="19050" cap="flat" cmpd="sng" algn="ctr">
            <a:solidFill>
              <a:schemeClr val="bg2"/>
            </a:solidFill>
            <a:prstDash val="solid"/>
            <a:miter lim="800000"/>
          </a:ln>
          <a:effectLst/>
        </p:spPr>
      </p:cxnSp>
      <p:sp>
        <p:nvSpPr>
          <p:cNvPr id="2" name="Pratbubbla: rektangel med rundade hörn 21">
            <a:extLst>
              <a:ext uri="{FF2B5EF4-FFF2-40B4-BE49-F238E27FC236}">
                <a16:creationId xmlns:a16="http://schemas.microsoft.com/office/drawing/2014/main" id="{47F5729C-2E74-593D-F018-58B1F7B95389}"/>
              </a:ext>
            </a:extLst>
          </p:cNvPr>
          <p:cNvSpPr/>
          <p:nvPr/>
        </p:nvSpPr>
        <p:spPr>
          <a:xfrm>
            <a:off x="7937756" y="1646838"/>
            <a:ext cx="3306940" cy="1600202"/>
          </a:xfrm>
          <a:prstGeom prst="wedgeRoundRectCallout">
            <a:avLst>
              <a:gd name="adj1" fmla="val -33298"/>
              <a:gd name="adj2" fmla="val 8843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latin typeface="Stag Sans Book" panose="020B0503040000020004" pitchFamily="34" charset="0"/>
              </a:rPr>
              <a:t>Hur påverkar denna teori hur vi i vår förening rekryterar och behåller ledare?</a:t>
            </a:r>
          </a:p>
        </p:txBody>
      </p:sp>
    </p:spTree>
    <p:extLst>
      <p:ext uri="{BB962C8B-B14F-4D97-AF65-F5344CB8AC3E}">
        <p14:creationId xmlns:p14="http://schemas.microsoft.com/office/powerpoint/2010/main" val="22346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8" grpId="0" animBg="1"/>
      <p:bldP spid="49" grpId="0" animBg="1"/>
      <p:bldP spid="5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VÅRA LEDARKATEGORIER </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bg2"/>
                </a:solidFill>
              </a:rPr>
              <a:t>Samtala och skriv ner </a:t>
            </a:r>
            <a:endParaRPr lang="sv-SE" dirty="0">
              <a:solidFill>
                <a:schemeClr val="bg2"/>
              </a:solidFill>
            </a:endParaRPr>
          </a:p>
        </p:txBody>
      </p:sp>
      <p:graphicFrame>
        <p:nvGraphicFramePr>
          <p:cNvPr id="2" name="Diagram 1">
            <a:extLst>
              <a:ext uri="{FF2B5EF4-FFF2-40B4-BE49-F238E27FC236}">
                <a16:creationId xmlns:a16="http://schemas.microsoft.com/office/drawing/2014/main" id="{C60BF152-B1E0-47E2-A8F0-3BD4DC8640AF}"/>
              </a:ext>
            </a:extLst>
          </p:cNvPr>
          <p:cNvGraphicFramePr/>
          <p:nvPr>
            <p:extLst>
              <p:ext uri="{D42A27DB-BD31-4B8C-83A1-F6EECF244321}">
                <p14:modId xmlns:p14="http://schemas.microsoft.com/office/powerpoint/2010/main" val="2832217994"/>
              </p:ext>
            </p:extLst>
          </p:nvPr>
        </p:nvGraphicFramePr>
        <p:xfrm>
          <a:off x="-600267" y="1520687"/>
          <a:ext cx="10497241" cy="500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ratbubbla: rektangel med rundade hörn 8">
            <a:extLst>
              <a:ext uri="{FF2B5EF4-FFF2-40B4-BE49-F238E27FC236}">
                <a16:creationId xmlns:a16="http://schemas.microsoft.com/office/drawing/2014/main" id="{DFD96416-757A-4906-9399-C9AC8525A97A}"/>
              </a:ext>
            </a:extLst>
          </p:cNvPr>
          <p:cNvSpPr/>
          <p:nvPr/>
        </p:nvSpPr>
        <p:spPr>
          <a:xfrm>
            <a:off x="7775099" y="2331276"/>
            <a:ext cx="4052329" cy="1955193"/>
          </a:xfrm>
          <a:prstGeom prst="wedgeRoundRectCallout">
            <a:avLst>
              <a:gd name="adj1" fmla="val -33298"/>
              <a:gd name="adj2" fmla="val 8843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sv-SE" sz="2400" dirty="0">
                <a:solidFill>
                  <a:schemeClr val="bg1"/>
                </a:solidFill>
                <a:latin typeface="Arial" panose="020B0604020202020204" pitchFamily="34" charset="0"/>
                <a:cs typeface="Arial" panose="020B0604020202020204" pitchFamily="34" charset="0"/>
              </a:rPr>
            </a:br>
            <a:r>
              <a:rPr lang="sv-SE" sz="2400" dirty="0">
                <a:solidFill>
                  <a:schemeClr val="bg1"/>
                </a:solidFill>
                <a:latin typeface="Arial" panose="020B0604020202020204" pitchFamily="34" charset="0"/>
                <a:cs typeface="Arial" panose="020B0604020202020204" pitchFamily="34" charset="0"/>
              </a:rPr>
              <a:t>Vilka kategorier av ledare vill vi ha i vår förening? </a:t>
            </a:r>
          </a:p>
          <a:p>
            <a:pPr algn="ctr"/>
            <a:endParaRPr lang="sv-SE" sz="2400" dirty="0">
              <a:solidFill>
                <a:schemeClr val="bg1"/>
              </a:solidFill>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ED5064BE-3CA0-3FCA-C3F1-52FA0F0D04F9}"/>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7" name="Bild 6" descr="Checklista med hel fyllning">
            <a:extLst>
              <a:ext uri="{FF2B5EF4-FFF2-40B4-BE49-F238E27FC236}">
                <a16:creationId xmlns:a16="http://schemas.microsoft.com/office/drawing/2014/main" id="{4A809225-8D3E-6C2C-51BA-BA0B29500B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21417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VÅRA LEDARROLLER</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77639" y="2262431"/>
            <a:ext cx="9311174" cy="2932021"/>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BE357152-4F0B-43FF-A3BF-BA148771F9F8}"/>
              </a:ext>
            </a:extLst>
          </p:cNvPr>
          <p:cNvSpPr txBox="1"/>
          <p:nvPr/>
        </p:nvSpPr>
        <p:spPr>
          <a:xfrm>
            <a:off x="2108569" y="3128276"/>
            <a:ext cx="8449314"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r>
              <a:rPr lang="sv-SE" sz="2400" dirty="0">
                <a:solidFill>
                  <a:schemeClr val="bg1"/>
                </a:solidFill>
                <a:latin typeface="Arial" panose="020B0604020202020204" pitchFamily="34" charset="0"/>
                <a:cs typeface="Arial" panose="020B0604020202020204" pitchFamily="34" charset="0"/>
              </a:rPr>
              <a:t>Vilka ledarroller vill vi ha i respektive ledarkategori? </a:t>
            </a:r>
          </a:p>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endParaRPr lang="sv-SE"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Vad är en (kortfattad) beskrivning av dessa ledarroller?</a:t>
            </a:r>
          </a:p>
        </p:txBody>
      </p:sp>
      <p:sp>
        <p:nvSpPr>
          <p:cNvPr id="7" name="textruta 6">
            <a:extLst>
              <a:ext uri="{FF2B5EF4-FFF2-40B4-BE49-F238E27FC236}">
                <a16:creationId xmlns:a16="http://schemas.microsoft.com/office/drawing/2014/main" id="{1AA1D7AE-9A1F-0DE3-5FB7-9BF5FA68B453}"/>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8" name="Bild 7" descr="Checklista med hel fyllning">
            <a:extLst>
              <a:ext uri="{FF2B5EF4-FFF2-40B4-BE49-F238E27FC236}">
                <a16:creationId xmlns:a16="http://schemas.microsoft.com/office/drawing/2014/main" id="{B02DD738-0A85-0B5C-7F83-073E8C081F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151008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6EF8-9F1B-BA99-5226-93AAFC5387CA}"/>
              </a:ext>
            </a:extLst>
          </p:cNvPr>
          <p:cNvSpPr>
            <a:spLocks noGrp="1"/>
          </p:cNvSpPr>
          <p:nvPr>
            <p:ph type="ctrTitle"/>
          </p:nvPr>
        </p:nvSpPr>
        <p:spPr>
          <a:xfrm>
            <a:off x="1524000" y="1612221"/>
            <a:ext cx="9144000" cy="2387600"/>
          </a:xfrm>
        </p:spPr>
        <p:txBody>
          <a:bodyPr/>
          <a:lstStyle/>
          <a:p>
            <a:r>
              <a:rPr lang="sv-SE" dirty="0"/>
              <a:t>REKRYTERA</a:t>
            </a:r>
          </a:p>
        </p:txBody>
      </p:sp>
    </p:spTree>
    <p:extLst>
      <p:ext uri="{BB962C8B-B14F-4D97-AF65-F5344CB8AC3E}">
        <p14:creationId xmlns:p14="http://schemas.microsoft.com/office/powerpoint/2010/main" val="78847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person, grupp&#10;&#10;Automatiskt genererad beskrivning">
            <a:extLst>
              <a:ext uri="{FF2B5EF4-FFF2-40B4-BE49-F238E27FC236}">
                <a16:creationId xmlns:a16="http://schemas.microsoft.com/office/drawing/2014/main" id="{01F12FC9-BE2C-2719-84AE-598C0076DA51}"/>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p:txBody>
          <a:bodyPr vert="horz" lIns="91440" tIns="45720" rIns="91440" bIns="45720" rtlCol="0" anchor="t">
            <a:normAutofit/>
          </a:bodyPr>
          <a:lstStyle/>
          <a:p>
            <a:r>
              <a:rPr lang="sv-SE" dirty="0">
                <a:latin typeface="+mn-lt"/>
              </a:rPr>
              <a:t>En persons ledarresa i en förening startar med att de på något sätt rekryteras. </a:t>
            </a:r>
          </a:p>
          <a:p>
            <a:endParaRPr lang="sv-SE" dirty="0">
              <a:latin typeface="+mn-lt"/>
            </a:endParaRPr>
          </a:p>
          <a:p>
            <a:r>
              <a:rPr lang="sv-SE" dirty="0">
                <a:latin typeface="+mn-lt"/>
              </a:rPr>
              <a:t>Svensk fotboll tror på att vi skapar de bästa föreningarna om vi arbetar med jämställdhet och inkludering, vilket givetvis blir viktigt redan från första start. </a:t>
            </a:r>
          </a:p>
          <a:p>
            <a:endParaRPr lang="sv-SE" dirty="0">
              <a:latin typeface="+mn-lt"/>
            </a:endParaRPr>
          </a:p>
          <a:p>
            <a:endParaRPr lang="sv-SE" dirty="0">
              <a:latin typeface="+mn-lt"/>
            </a:endParaRPr>
          </a:p>
          <a:p>
            <a:endParaRPr lang="sv-SE" dirty="0">
              <a:latin typeface="+mn-lt"/>
            </a:endParaRPr>
          </a:p>
          <a:p>
            <a:endParaRPr lang="sv-SE" dirty="0">
              <a:latin typeface="+mn-lt"/>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a:solidFill>
                  <a:srgbClr val="005193"/>
                </a:solidFill>
              </a:rPr>
              <a:t>REKRYTERA</a:t>
            </a:r>
            <a:endParaRPr lang="sv-SE"/>
          </a:p>
        </p:txBody>
      </p:sp>
      <p:sp>
        <p:nvSpPr>
          <p:cNvPr id="9" name="Underrubrik 8">
            <a:extLst>
              <a:ext uri="{FF2B5EF4-FFF2-40B4-BE49-F238E27FC236}">
                <a16:creationId xmlns:a16="http://schemas.microsoft.com/office/drawing/2014/main" id="{744B2E2F-E7DF-4FE7-BAC8-B91171B0FE93}"/>
              </a:ext>
            </a:extLst>
          </p:cNvPr>
          <p:cNvSpPr>
            <a:spLocks noGrp="1"/>
          </p:cNvSpPr>
          <p:nvPr>
            <p:ph type="subTitle" idx="13"/>
          </p:nvPr>
        </p:nvSpPr>
        <p:spPr/>
        <p:txBody>
          <a:bodyPr>
            <a:normAutofit lnSpcReduction="10000"/>
          </a:bodyPr>
          <a:lstStyle/>
          <a:p>
            <a:r>
              <a:rPr lang="sv-SE">
                <a:solidFill>
                  <a:schemeClr val="bg2"/>
                </a:solidFill>
              </a:rPr>
              <a:t>Ledare till vår förening</a:t>
            </a:r>
          </a:p>
        </p:txBody>
      </p:sp>
    </p:spTree>
    <p:extLst>
      <p:ext uri="{BB962C8B-B14F-4D97-AF65-F5344CB8AC3E}">
        <p14:creationId xmlns:p14="http://schemas.microsoft.com/office/powerpoint/2010/main" val="19070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690022" y="1964841"/>
            <a:ext cx="5272628" cy="2024807"/>
          </a:xfrm>
        </p:spPr>
        <p:txBody>
          <a:bodyPr vert="horz" lIns="91440" tIns="45720" rIns="91440" bIns="45720" rtlCol="0" anchor="t">
            <a:noAutofit/>
          </a:bodyPr>
          <a:lstStyle/>
          <a:p>
            <a:r>
              <a:rPr lang="sv-SE" dirty="0">
                <a:latin typeface="Arial" panose="020B0604020202020204" pitchFamily="34" charset="0"/>
              </a:rPr>
              <a:t>Forskningen säger att viljan att engagera sig är lika stor idag som den var för 20 år sedan. Däremot är det skillnad på sättet vi vill engagera oss.</a:t>
            </a:r>
          </a:p>
          <a:p>
            <a:r>
              <a:rPr lang="sv-SE" dirty="0">
                <a:latin typeface="Arial" panose="020B0604020202020204" pitchFamily="34" charset="0"/>
              </a:rPr>
              <a:t>Mycket kopplas tillbaka till självbestämmande teorin (SDT). För att engagera sig vill vi ha möjlighet till egen utveckling, känna att vi är behövda men också att vi har möjlighet att påverka vad vi ska göra.</a:t>
            </a:r>
          </a:p>
          <a:p>
            <a:endParaRPr lang="sv-SE" dirty="0">
              <a:latin typeface="Arial" panose="020B0604020202020204" pitchFamily="34" charset="0"/>
            </a:endParaRPr>
          </a:p>
          <a:p>
            <a:endParaRPr lang="sv-SE" b="1" dirty="0">
              <a:latin typeface="Arial" panose="020B0604020202020204" pitchFamily="34" charset="0"/>
            </a:endParaRPr>
          </a:p>
          <a:p>
            <a:endParaRPr lang="sv-SE" i="1"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solidFill>
                  <a:srgbClr val="005193"/>
                </a:solidFill>
              </a:rPr>
              <a:t>REKRYTERA</a:t>
            </a:r>
            <a:endParaRPr lang="sv-SE" dirty="0"/>
          </a:p>
        </p:txBody>
      </p:sp>
      <p:sp>
        <p:nvSpPr>
          <p:cNvPr id="9" name="Underrubrik 8">
            <a:extLst>
              <a:ext uri="{FF2B5EF4-FFF2-40B4-BE49-F238E27FC236}">
                <a16:creationId xmlns:a16="http://schemas.microsoft.com/office/drawing/2014/main" id="{744B2E2F-E7DF-4FE7-BAC8-B91171B0FE93}"/>
              </a:ext>
            </a:extLst>
          </p:cNvPr>
          <p:cNvSpPr>
            <a:spLocks noGrp="1"/>
          </p:cNvSpPr>
          <p:nvPr>
            <p:ph type="subTitle" idx="13"/>
          </p:nvPr>
        </p:nvSpPr>
        <p:spPr/>
        <p:txBody>
          <a:bodyPr>
            <a:normAutofit lnSpcReduction="10000"/>
          </a:bodyPr>
          <a:lstStyle/>
          <a:p>
            <a:r>
              <a:rPr lang="sv-SE">
                <a:solidFill>
                  <a:schemeClr val="bg2"/>
                </a:solidFill>
              </a:rPr>
              <a:t>Ledare till vår förening</a:t>
            </a:r>
          </a:p>
        </p:txBody>
      </p:sp>
      <p:sp>
        <p:nvSpPr>
          <p:cNvPr id="8" name="Ellips 47">
            <a:extLst>
              <a:ext uri="{FF2B5EF4-FFF2-40B4-BE49-F238E27FC236}">
                <a16:creationId xmlns:a16="http://schemas.microsoft.com/office/drawing/2014/main" id="{3797F5B2-9AD0-B2C4-DA3A-A415668114AE}"/>
              </a:ext>
            </a:extLst>
          </p:cNvPr>
          <p:cNvSpPr/>
          <p:nvPr/>
        </p:nvSpPr>
        <p:spPr>
          <a:xfrm>
            <a:off x="984547" y="4774882"/>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Ellips 48">
            <a:extLst>
              <a:ext uri="{FF2B5EF4-FFF2-40B4-BE49-F238E27FC236}">
                <a16:creationId xmlns:a16="http://schemas.microsoft.com/office/drawing/2014/main" id="{637761D2-8700-9AE3-FE5C-06062D19C0AE}"/>
              </a:ext>
            </a:extLst>
          </p:cNvPr>
          <p:cNvSpPr/>
          <p:nvPr/>
        </p:nvSpPr>
        <p:spPr>
          <a:xfrm>
            <a:off x="487016" y="5560116"/>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Ellips 49">
            <a:extLst>
              <a:ext uri="{FF2B5EF4-FFF2-40B4-BE49-F238E27FC236}">
                <a16:creationId xmlns:a16="http://schemas.microsoft.com/office/drawing/2014/main" id="{E6D1CC22-E14A-CDA4-CBEA-653126631567}"/>
              </a:ext>
            </a:extLst>
          </p:cNvPr>
          <p:cNvSpPr/>
          <p:nvPr/>
        </p:nvSpPr>
        <p:spPr>
          <a:xfrm>
            <a:off x="1555533" y="5531894"/>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5" name="Bild 52" descr="Skål med hel fyllning">
            <a:extLst>
              <a:ext uri="{FF2B5EF4-FFF2-40B4-BE49-F238E27FC236}">
                <a16:creationId xmlns:a16="http://schemas.microsoft.com/office/drawing/2014/main" id="{4D6087FE-5419-4E80-9D42-5DFC10A19CE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0022" y="5804488"/>
            <a:ext cx="699001" cy="699001"/>
          </a:xfrm>
          <a:prstGeom prst="rect">
            <a:avLst/>
          </a:prstGeom>
        </p:spPr>
      </p:pic>
      <p:pic>
        <p:nvPicPr>
          <p:cNvPr id="17" name="Bild 53" descr="Hjärna i huvud med hel fyllning">
            <a:extLst>
              <a:ext uri="{FF2B5EF4-FFF2-40B4-BE49-F238E27FC236}">
                <a16:creationId xmlns:a16="http://schemas.microsoft.com/office/drawing/2014/main" id="{BFC8EDBC-3B4D-77AA-6696-7E943BC8E70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15612" y="4960577"/>
            <a:ext cx="699001" cy="699001"/>
          </a:xfrm>
          <a:prstGeom prst="rect">
            <a:avLst/>
          </a:prstGeom>
        </p:spPr>
      </p:pic>
      <p:pic>
        <p:nvPicPr>
          <p:cNvPr id="19" name="Bild 54" descr="Spegelbild med hel fyllning">
            <a:extLst>
              <a:ext uri="{FF2B5EF4-FFF2-40B4-BE49-F238E27FC236}">
                <a16:creationId xmlns:a16="http://schemas.microsoft.com/office/drawing/2014/main" id="{3D260DD4-6C24-4307-6952-90B3C48987C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74711" y="5765182"/>
            <a:ext cx="699001" cy="699001"/>
          </a:xfrm>
          <a:prstGeom prst="rect">
            <a:avLst/>
          </a:prstGeom>
        </p:spPr>
      </p:pic>
      <p:sp>
        <p:nvSpPr>
          <p:cNvPr id="2" name="Platshållare för text 2">
            <a:extLst>
              <a:ext uri="{FF2B5EF4-FFF2-40B4-BE49-F238E27FC236}">
                <a16:creationId xmlns:a16="http://schemas.microsoft.com/office/drawing/2014/main" id="{F93CB7D6-980A-51A5-4CCA-E08805DC61D4}"/>
              </a:ext>
            </a:extLst>
          </p:cNvPr>
          <p:cNvSpPr txBox="1">
            <a:spLocks/>
          </p:cNvSpPr>
          <p:nvPr/>
        </p:nvSpPr>
        <p:spPr>
          <a:xfrm>
            <a:off x="6229352" y="1964841"/>
            <a:ext cx="5372098" cy="172992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b="1" dirty="0">
                <a:latin typeface="Arial" panose="020B0604020202020204" pitchFamily="34" charset="0"/>
              </a:rPr>
              <a:t>Lyckade parametrar vid rekrytering oavsett om det är inom det ideella eller på ett företag är:</a:t>
            </a:r>
          </a:p>
          <a:p>
            <a:pPr marL="285750" indent="-285750">
              <a:buFont typeface="Arial" panose="020B0604020202020204" pitchFamily="34" charset="0"/>
              <a:buChar char="•"/>
            </a:pPr>
            <a:r>
              <a:rPr lang="sv-SE" dirty="0">
                <a:latin typeface="Arial" panose="020B0604020202020204" pitchFamily="34" charset="0"/>
              </a:rPr>
              <a:t>Tydlighet och mål med uppdraget</a:t>
            </a:r>
          </a:p>
          <a:p>
            <a:pPr marL="285750" indent="-285750">
              <a:buFont typeface="Arial" panose="020B0604020202020204" pitchFamily="34" charset="0"/>
              <a:buChar char="•"/>
            </a:pPr>
            <a:r>
              <a:rPr lang="sv-SE" dirty="0">
                <a:latin typeface="Arial" panose="020B0604020202020204" pitchFamily="34" charset="0"/>
              </a:rPr>
              <a:t>Tidsbestämt</a:t>
            </a:r>
          </a:p>
          <a:p>
            <a:pPr marL="285750" indent="-285750">
              <a:buFont typeface="Arial" panose="020B0604020202020204" pitchFamily="34" charset="0"/>
              <a:buChar char="•"/>
            </a:pPr>
            <a:r>
              <a:rPr lang="sv-SE" dirty="0">
                <a:latin typeface="Arial" panose="020B0604020202020204" pitchFamily="34" charset="0"/>
              </a:rPr>
              <a:t>Varför vi vill ha just dig</a:t>
            </a:r>
          </a:p>
          <a:p>
            <a:endParaRPr lang="sv-SE" b="1" dirty="0">
              <a:latin typeface="Arial" panose="020B0604020202020204" pitchFamily="34" charset="0"/>
            </a:endParaRPr>
          </a:p>
          <a:p>
            <a:endParaRPr lang="sv-SE" i="1" dirty="0">
              <a:latin typeface="Arial" panose="020B0604020202020204" pitchFamily="34" charset="0"/>
            </a:endParaRPr>
          </a:p>
        </p:txBody>
      </p:sp>
    </p:spTree>
    <p:extLst>
      <p:ext uri="{BB962C8B-B14F-4D97-AF65-F5344CB8AC3E}">
        <p14:creationId xmlns:p14="http://schemas.microsoft.com/office/powerpoint/2010/main" val="217448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p:txBody>
          <a:bodyPr vert="horz" lIns="91440" tIns="45720" rIns="91440" bIns="45720" rtlCol="0" anchor="t">
            <a:noAutofit/>
          </a:bodyPr>
          <a:lstStyle/>
          <a:p>
            <a:r>
              <a:rPr lang="sv-SE" sz="2000" i="1" dirty="0">
                <a:latin typeface="Arial" panose="020B0604020202020204" pitchFamily="34" charset="0"/>
              </a:rPr>
              <a:t>"Hej! Vi behöver fler kvinnor till styrelsen. Kan du ställa upp?”</a:t>
            </a:r>
          </a:p>
          <a:p>
            <a:endParaRPr lang="sv-SE" sz="2000" i="1" dirty="0">
              <a:latin typeface="Arial" panose="020B0604020202020204" pitchFamily="34" charset="0"/>
            </a:endParaRPr>
          </a:p>
          <a:p>
            <a:r>
              <a:rPr lang="sv-SE" sz="2000" i="1" dirty="0">
                <a:latin typeface="Arial" panose="020B0604020202020204" pitchFamily="34" charset="0"/>
              </a:rPr>
              <a:t>"Hej! Vi behöver mer kompetens inom området verksamhetsutveckling. Med din erfarenhet och kompetens i ämnet skulle du vara en jättebra medlem i vår grupp. Vi har 10 möten under året och en längre dagkonferens där vi också har lite kul tillsammans. Du bestämmer själv hur du vill lägga upp arbetet utifrån dina egna möjligheter. Vi jobbar också mycket med att stötta varandra i våra olika uppdrag."</a:t>
            </a:r>
          </a:p>
          <a:p>
            <a:endParaRPr lang="sv-SE" sz="1600" i="1"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a:solidFill>
                  <a:srgbClr val="005193"/>
                </a:solidFill>
              </a:rPr>
              <a:t>HUR STÄLLER VI FRÅGAN?</a:t>
            </a:r>
            <a:endParaRPr lang="sv-SE"/>
          </a:p>
        </p:txBody>
      </p:sp>
      <p:sp>
        <p:nvSpPr>
          <p:cNvPr id="9" name="Underrubrik 8">
            <a:extLst>
              <a:ext uri="{FF2B5EF4-FFF2-40B4-BE49-F238E27FC236}">
                <a16:creationId xmlns:a16="http://schemas.microsoft.com/office/drawing/2014/main" id="{744B2E2F-E7DF-4FE7-BAC8-B91171B0FE93}"/>
              </a:ext>
            </a:extLst>
          </p:cNvPr>
          <p:cNvSpPr>
            <a:spLocks noGrp="1"/>
          </p:cNvSpPr>
          <p:nvPr>
            <p:ph type="subTitle" idx="13"/>
          </p:nvPr>
        </p:nvSpPr>
        <p:spPr/>
        <p:txBody>
          <a:bodyPr>
            <a:normAutofit lnSpcReduction="10000"/>
          </a:bodyPr>
          <a:lstStyle/>
          <a:p>
            <a:r>
              <a:rPr lang="sv-SE">
                <a:solidFill>
                  <a:schemeClr val="bg2"/>
                </a:solidFill>
              </a:rPr>
              <a:t>Samtala och reflektera</a:t>
            </a:r>
          </a:p>
        </p:txBody>
      </p:sp>
      <p:sp>
        <p:nvSpPr>
          <p:cNvPr id="14" name="Pratbubbla: rektangel med rundade hörn 13">
            <a:extLst>
              <a:ext uri="{FF2B5EF4-FFF2-40B4-BE49-F238E27FC236}">
                <a16:creationId xmlns:a16="http://schemas.microsoft.com/office/drawing/2014/main" id="{2E756810-9D53-4B3C-B25B-299827B7C4F7}"/>
              </a:ext>
            </a:extLst>
          </p:cNvPr>
          <p:cNvSpPr/>
          <p:nvPr/>
        </p:nvSpPr>
        <p:spPr>
          <a:xfrm>
            <a:off x="6460451" y="2245149"/>
            <a:ext cx="5011114" cy="2367702"/>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bg1"/>
                </a:solidFill>
                <a:latin typeface="Arial" panose="020B0604020202020204" pitchFamily="34" charset="0"/>
                <a:cs typeface="Arial" panose="020B0604020202020204" pitchFamily="34" charset="0"/>
              </a:rPr>
              <a:t>Vad är det för skillnad på följande frågeställningar och hur tror ni att det kan påverka svaret?</a:t>
            </a:r>
          </a:p>
        </p:txBody>
      </p:sp>
    </p:spTree>
    <p:extLst>
      <p:ext uri="{BB962C8B-B14F-4D97-AF65-F5344CB8AC3E}">
        <p14:creationId xmlns:p14="http://schemas.microsoft.com/office/powerpoint/2010/main" val="367789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REKRYTERA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3152633" y="2466929"/>
            <a:ext cx="6656815" cy="1924142"/>
          </a:xfrm>
          <a:prstGeom prst="wedgeRoundRectCallout">
            <a:avLst>
              <a:gd name="adj1" fmla="val -32702"/>
              <a:gd name="adj2" fmla="val 110955"/>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textruta 1">
            <a:extLst>
              <a:ext uri="{FF2B5EF4-FFF2-40B4-BE49-F238E27FC236}">
                <a16:creationId xmlns:a16="http://schemas.microsoft.com/office/drawing/2014/main" id="{E7AEA3F1-A817-835E-C6E2-D64BFF7325DD}"/>
              </a:ext>
            </a:extLst>
          </p:cNvPr>
          <p:cNvSpPr txBox="1"/>
          <p:nvPr/>
        </p:nvSpPr>
        <p:spPr>
          <a:xfrm>
            <a:off x="3662096" y="3013501"/>
            <a:ext cx="563788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rPr>
              <a:t>Från vilka målgrupper vill vi rekrytera ledare till vår förening?  </a:t>
            </a:r>
          </a:p>
        </p:txBody>
      </p:sp>
    </p:spTree>
    <p:extLst>
      <p:ext uri="{BB962C8B-B14F-4D97-AF65-F5344CB8AC3E}">
        <p14:creationId xmlns:p14="http://schemas.microsoft.com/office/powerpoint/2010/main" val="19758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REKRYTERA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59482" y="1733483"/>
            <a:ext cx="8364584" cy="3928185"/>
          </a:xfrm>
          <a:prstGeom prst="wedgeRoundRectCallout">
            <a:avLst>
              <a:gd name="adj1" fmla="val -33191"/>
              <a:gd name="adj2" fmla="val 69210"/>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schemeClr val="bg1"/>
                </a:solidFill>
                <a:effectLst/>
                <a:uLnTx/>
                <a:uFillTx/>
                <a:ea typeface="+mn-ea"/>
                <a:cs typeface="+mn-cs"/>
              </a:rPr>
              <a:t>Utgå från de ledarroller vi tagit fram under VÅRA LEDARROLLER </a:t>
            </a:r>
          </a:p>
          <a:p>
            <a:endParaRPr lang="sv-SE" sz="2400" b="1" dirty="0">
              <a:solidFill>
                <a:schemeClr val="bg1"/>
              </a:solidFill>
            </a:endParaRPr>
          </a:p>
          <a:p>
            <a:r>
              <a:rPr lang="sv-SE" sz="2400" b="1" dirty="0">
                <a:solidFill>
                  <a:schemeClr val="bg1"/>
                </a:solidFill>
              </a:rPr>
              <a:t>Besvara följande för respektive roll:</a:t>
            </a:r>
          </a:p>
          <a:p>
            <a:pPr marL="342900" indent="-342900">
              <a:buFont typeface="Wingdings" panose="05000000000000000000" pitchFamily="2" charset="2"/>
              <a:buChar char="§"/>
            </a:pPr>
            <a:r>
              <a:rPr lang="sv-SE" sz="2400" dirty="0">
                <a:solidFill>
                  <a:schemeClr val="bg1"/>
                </a:solidFill>
              </a:rPr>
              <a:t>Vilken/vilka målgrupper ska vi rekrytera från? </a:t>
            </a:r>
          </a:p>
          <a:p>
            <a:pPr marL="342900" indent="-342900">
              <a:buFont typeface="Wingdings" panose="05000000000000000000" pitchFamily="2" charset="2"/>
              <a:buChar char="§"/>
            </a:pPr>
            <a:r>
              <a:rPr lang="sv-SE" sz="2400" dirty="0">
                <a:solidFill>
                  <a:schemeClr val="bg1"/>
                </a:solidFill>
              </a:rPr>
              <a:t>Vilken metod ska vi ha för att rekrytera? </a:t>
            </a:r>
          </a:p>
          <a:p>
            <a:pPr marL="342900" indent="-342900">
              <a:buFont typeface="Wingdings" panose="05000000000000000000" pitchFamily="2" charset="2"/>
              <a:buChar char="§"/>
            </a:pPr>
            <a:r>
              <a:rPr lang="sv-SE" sz="2400" dirty="0">
                <a:solidFill>
                  <a:schemeClr val="bg1"/>
                </a:solidFill>
              </a:rPr>
              <a:t>När görs denna rekrytering?  </a:t>
            </a:r>
          </a:p>
          <a:p>
            <a:pPr marL="342900" indent="-342900">
              <a:buFont typeface="Wingdings" panose="05000000000000000000" pitchFamily="2" charset="2"/>
              <a:buChar char="§"/>
            </a:pPr>
            <a:r>
              <a:rPr lang="sv-SE" sz="2400" dirty="0">
                <a:solidFill>
                  <a:schemeClr val="bg1"/>
                </a:solidFill>
              </a:rPr>
              <a:t>Ansvarig? </a:t>
            </a:r>
          </a:p>
          <a:p>
            <a:endParaRPr lang="sv-SE" sz="2400" dirty="0">
              <a:solidFill>
                <a:schemeClr val="bg1"/>
              </a:solidFill>
            </a:endParaRPr>
          </a:p>
          <a:p>
            <a:r>
              <a:rPr lang="sv-SE" sz="2400" b="1" dirty="0">
                <a:solidFill>
                  <a:schemeClr val="bg1"/>
                </a:solidFill>
              </a:rPr>
              <a:t>Hur utvärderar vi arbetet med att rekrytera ledare?</a:t>
            </a:r>
          </a:p>
        </p:txBody>
      </p:sp>
      <p:sp>
        <p:nvSpPr>
          <p:cNvPr id="2" name="textruta 1">
            <a:extLst>
              <a:ext uri="{FF2B5EF4-FFF2-40B4-BE49-F238E27FC236}">
                <a16:creationId xmlns:a16="http://schemas.microsoft.com/office/drawing/2014/main" id="{0258DD08-1FB1-F77D-8AD5-5D6262E280FD}"/>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422993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Platshållare för text 2">
            <a:extLst>
              <a:ext uri="{FF2B5EF4-FFF2-40B4-BE49-F238E27FC236}">
                <a16:creationId xmlns:a16="http://schemas.microsoft.com/office/drawing/2014/main" id="{60FF97C5-08B9-4F6C-B856-2F3E2A22B559}"/>
              </a:ext>
            </a:extLst>
          </p:cNvPr>
          <p:cNvSpPr txBox="1">
            <a:spLocks/>
          </p:cNvSpPr>
          <p:nvPr/>
        </p:nvSpPr>
        <p:spPr>
          <a:xfrm>
            <a:off x="487015" y="2461035"/>
            <a:ext cx="10419109" cy="3258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63B9E9"/>
              </a:buClr>
              <a:defRPr/>
            </a:pPr>
            <a:r>
              <a:rPr lang="sv-SE" b="1" dirty="0">
                <a:solidFill>
                  <a:srgbClr val="005193"/>
                </a:solidFill>
                <a:latin typeface="Arial" panose="020B0604020202020204" pitchFamily="34" charset="0"/>
                <a:cs typeface="Arial" panose="020B0604020202020204" pitchFamily="34" charset="0"/>
              </a:rPr>
              <a:t>Såhär är strukturen på processen: </a:t>
            </a:r>
            <a:endParaRPr lang="sv-SE" dirty="0">
              <a:latin typeface="Arial" panose="020B0604020202020204" pitchFamily="34" charset="0"/>
              <a:cs typeface="Arial" panose="020B0604020202020204" pitchFamily="34" charset="0"/>
            </a:endParaRPr>
          </a:p>
          <a:p>
            <a:pPr marL="342900" indent="-342900">
              <a:buClr>
                <a:srgbClr val="63B9E9"/>
              </a:buClr>
              <a:buFont typeface="Wingdings" panose="05000000000000000000" pitchFamily="2" charset="2"/>
              <a:buChar char="§"/>
              <a:defRPr/>
            </a:pPr>
            <a:r>
              <a:rPr lang="sv-SE" dirty="0">
                <a:latin typeface="Arial" panose="020B0604020202020204" pitchFamily="34" charset="0"/>
                <a:cs typeface="Arial" panose="020B0604020202020204" pitchFamily="34" charset="0"/>
              </a:rPr>
              <a:t>Till varje PP-bild finns det tips till processledaren och dessa hittas i anteckningar.</a:t>
            </a:r>
          </a:p>
          <a:p>
            <a:pPr marL="342900" indent="-342900">
              <a:buClr>
                <a:srgbClr val="63B9E9"/>
              </a:buClr>
              <a:buFont typeface="Wingdings" panose="05000000000000000000" pitchFamily="2" charset="2"/>
              <a:buChar char="§"/>
              <a:defRPr/>
            </a:pPr>
            <a:r>
              <a:rPr lang="sv-SE" dirty="0">
                <a:latin typeface="Arial" panose="020B0604020202020204" pitchFamily="34" charset="0"/>
                <a:cs typeface="Arial" panose="020B0604020202020204" pitchFamily="34" charset="0"/>
              </a:rPr>
              <a:t>Varje kapitel (rekrytera/behålla/avsluta) börjar med en introbild(er) följt av ”samtala och reflektera” vilket är en bredare fråga och sedan ”samtala och besluta” där svaren blir mer konkreta.</a:t>
            </a:r>
            <a:endParaRPr lang="sv-SE" dirty="0">
              <a:solidFill>
                <a:srgbClr val="FF0000"/>
              </a:solidFill>
              <a:latin typeface="Arial" panose="020B0604020202020204" pitchFamily="34" charset="0"/>
              <a:cs typeface="Arial" panose="020B0604020202020204" pitchFamily="34" charset="0"/>
            </a:endParaRPr>
          </a:p>
          <a:p>
            <a:pPr marL="342900" indent="-342900">
              <a:buClr>
                <a:srgbClr val="63B9E9"/>
              </a:buClr>
              <a:buFont typeface="Wingdings" panose="05000000000000000000" pitchFamily="2" charset="2"/>
              <a:buChar char="§"/>
              <a:defRPr/>
            </a:pPr>
            <a:r>
              <a:rPr lang="sv-SE" dirty="0">
                <a:latin typeface="Arial" panose="020B0604020202020204" pitchFamily="34" charset="0"/>
                <a:cs typeface="Arial" panose="020B0604020202020204" pitchFamily="34" charset="0"/>
              </a:rPr>
              <a:t>De PP-bilder som innehåller ”samtala och besluta” och som ska skrivas ner i den ledarförsörjningsplan ni skapar märks ut med samma symbol som ni ser här i det vänstra hörnet.</a:t>
            </a:r>
          </a:p>
          <a:p>
            <a:pPr marL="285750" indent="-285750">
              <a:buClr>
                <a:srgbClr val="63B9E9"/>
              </a:buClr>
              <a:buFont typeface="Arial" panose="020B0604020202020204" pitchFamily="34" charset="0"/>
              <a:buChar char="•"/>
              <a:defRPr/>
            </a:pPr>
            <a:r>
              <a:rPr lang="sv-SE" dirty="0">
                <a:latin typeface="Arial" panose="020B0604020202020204" pitchFamily="34" charset="0"/>
                <a:cs typeface="Arial" panose="020B0604020202020204" pitchFamily="34" charset="0"/>
              </a:rPr>
              <a:t>Säkerställ att ledarförsörjningsplanen är framtagen (bild 3-28) innan ni går vidare till ”Tillämpning” och ”Utvärdering” (bild 29-36), avsnitt där styrelsen bör delta. </a:t>
            </a: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8" name="Rubrik 3">
            <a:extLst>
              <a:ext uri="{FF2B5EF4-FFF2-40B4-BE49-F238E27FC236}">
                <a16:creationId xmlns:a16="http://schemas.microsoft.com/office/drawing/2014/main" id="{445824F6-1F4E-4179-0378-FAEA9C1212C7}"/>
              </a:ext>
            </a:extLst>
          </p:cNvPr>
          <p:cNvSpPr>
            <a:spLocks noGrp="1"/>
          </p:cNvSpPr>
          <p:nvPr>
            <p:ph type="title"/>
          </p:nvPr>
        </p:nvSpPr>
        <p:spPr>
          <a:xfrm>
            <a:off x="487016" y="501633"/>
            <a:ext cx="10901420" cy="773252"/>
          </a:xfrm>
        </p:spPr>
        <p:txBody>
          <a:bodyPr>
            <a:noAutofit/>
          </a:bodyPr>
          <a:lstStyle/>
          <a:p>
            <a:pPr>
              <a:lnSpc>
                <a:spcPct val="100000"/>
              </a:lnSpc>
            </a:pPr>
            <a:r>
              <a:rPr lang="sv-SE" sz="4000" dirty="0"/>
              <a:t>PROCESSTÖD LEDARFÖRSÖRJNINGSPLAN</a:t>
            </a:r>
          </a:p>
        </p:txBody>
      </p:sp>
      <p:sp>
        <p:nvSpPr>
          <p:cNvPr id="9" name="Underrubrik 4">
            <a:extLst>
              <a:ext uri="{FF2B5EF4-FFF2-40B4-BE49-F238E27FC236}">
                <a16:creationId xmlns:a16="http://schemas.microsoft.com/office/drawing/2014/main" id="{E4E70C5B-9222-46CD-3A4A-E264338BA4FE}"/>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bg2"/>
                </a:solidFill>
              </a:rPr>
              <a:t>En del av VÅRA LEDARE i Kvalitetsklubb</a:t>
            </a:r>
          </a:p>
        </p:txBody>
      </p:sp>
      <p:sp>
        <p:nvSpPr>
          <p:cNvPr id="2" name="textruta 1">
            <a:extLst>
              <a:ext uri="{FF2B5EF4-FFF2-40B4-BE49-F238E27FC236}">
                <a16:creationId xmlns:a16="http://schemas.microsoft.com/office/drawing/2014/main" id="{F3C87083-6AED-4E43-24B0-ADE0ED578D58}"/>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3" name="Bild 2" descr="Checklista med hel fyllning">
            <a:extLst>
              <a:ext uri="{FF2B5EF4-FFF2-40B4-BE49-F238E27FC236}">
                <a16:creationId xmlns:a16="http://schemas.microsoft.com/office/drawing/2014/main" id="{055F7DAC-736B-7F16-B452-821B1BA1A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82524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7B11A2-6CBC-F2A2-7C17-8B8435957FEB}"/>
              </a:ext>
            </a:extLst>
          </p:cNvPr>
          <p:cNvSpPr>
            <a:spLocks noGrp="1"/>
          </p:cNvSpPr>
          <p:nvPr>
            <p:ph type="ctrTitle"/>
          </p:nvPr>
        </p:nvSpPr>
        <p:spPr>
          <a:xfrm>
            <a:off x="1524000" y="1579563"/>
            <a:ext cx="9144000" cy="2387600"/>
          </a:xfrm>
        </p:spPr>
        <p:txBody>
          <a:bodyPr/>
          <a:lstStyle/>
          <a:p>
            <a:r>
              <a:rPr lang="sv-SE" dirty="0"/>
              <a:t>BEHÅLLA</a:t>
            </a:r>
          </a:p>
        </p:txBody>
      </p:sp>
    </p:spTree>
    <p:extLst>
      <p:ext uri="{BB962C8B-B14F-4D97-AF65-F5344CB8AC3E}">
        <p14:creationId xmlns:p14="http://schemas.microsoft.com/office/powerpoint/2010/main" val="51073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person, utomhus, himmel, dag&#10;&#10;Automatiskt genererad beskrivning">
            <a:extLst>
              <a:ext uri="{FF2B5EF4-FFF2-40B4-BE49-F238E27FC236}">
                <a16:creationId xmlns:a16="http://schemas.microsoft.com/office/drawing/2014/main" id="{15F40E52-F3CD-DB3A-9EFB-40968580E68C}"/>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6629400" y="2057399"/>
            <a:ext cx="5075584" cy="4145691"/>
          </a:xfrm>
        </p:spPr>
      </p:pic>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5420298" cy="4145692"/>
          </a:xfrm>
        </p:spPr>
        <p:txBody>
          <a:bodyPr vert="horz" lIns="91440" tIns="45720" rIns="91440" bIns="45720" rtlCol="0" anchor="t">
            <a:normAutofit/>
          </a:bodyPr>
          <a:lstStyle/>
          <a:p>
            <a:r>
              <a:rPr lang="sv-SE" dirty="0">
                <a:latin typeface="Arial" panose="020B0604020202020204" pitchFamily="34" charset="0"/>
              </a:rPr>
              <a:t>När en person väl tagit steget och blivit föreningsledare är det viktigt att de får en bra introduktion, utbildning, stöd och motivation utifrån sin roll.</a:t>
            </a:r>
          </a:p>
          <a:p>
            <a:endParaRPr lang="sv-SE" dirty="0">
              <a:latin typeface="Arial" panose="020B0604020202020204" pitchFamily="34" charset="0"/>
            </a:endParaRPr>
          </a:p>
          <a:p>
            <a:r>
              <a:rPr lang="sv-SE" dirty="0">
                <a:latin typeface="Arial" panose="020B0604020202020204" pitchFamily="34" charset="0"/>
              </a:rPr>
              <a:t>Under behålla inkluderas därför alla ovanstående delar med en förhoppning att en ledare vill stanna så länge som möjligt i föreningen. </a:t>
            </a:r>
          </a:p>
          <a:p>
            <a:endParaRPr lang="sv-SE" dirty="0">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r>
              <a:rPr lang="sv-SE" dirty="0">
                <a:latin typeface="Arial" panose="020B0604020202020204" pitchFamily="34" charset="0"/>
              </a:rPr>
              <a:t> </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BEHÅLLA</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a:solidFill>
                  <a:schemeClr val="bg2"/>
                </a:solidFill>
              </a:rPr>
              <a:t>Ledare i vår förening</a:t>
            </a:r>
          </a:p>
        </p:txBody>
      </p:sp>
    </p:spTree>
    <p:extLst>
      <p:ext uri="{BB962C8B-B14F-4D97-AF65-F5344CB8AC3E}">
        <p14:creationId xmlns:p14="http://schemas.microsoft.com/office/powerpoint/2010/main" val="232315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BEHÅLLA</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a:solidFill>
                  <a:schemeClr val="bg2"/>
                </a:solidFill>
              </a:rPr>
              <a:t>Ledare i vår förening</a:t>
            </a:r>
          </a:p>
        </p:txBody>
      </p:sp>
      <p:sp>
        <p:nvSpPr>
          <p:cNvPr id="21" name="Platshållare för text 2">
            <a:extLst>
              <a:ext uri="{FF2B5EF4-FFF2-40B4-BE49-F238E27FC236}">
                <a16:creationId xmlns:a16="http://schemas.microsoft.com/office/drawing/2014/main" id="{924AAF93-937C-CE54-FD72-F859CCE72489}"/>
              </a:ext>
            </a:extLst>
          </p:cNvPr>
          <p:cNvSpPr txBox="1">
            <a:spLocks/>
          </p:cNvSpPr>
          <p:nvPr/>
        </p:nvSpPr>
        <p:spPr>
          <a:xfrm>
            <a:off x="484194" y="1757548"/>
            <a:ext cx="10907706" cy="48237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2000" dirty="0">
                <a:latin typeface="Arial" panose="020B0604020202020204" pitchFamily="34" charset="0"/>
              </a:rPr>
              <a:t>Precis som när vi rekryterar, så är det också viktigt när vi ska behålla de vi tidigare rekryterat, att förhålla sig till självbestämmandeteorin (SDT).</a:t>
            </a:r>
            <a:endParaRPr lang="sv-SE" sz="2000" b="1" dirty="0">
              <a:latin typeface="Arial" panose="020B0604020202020204" pitchFamily="34" charset="0"/>
              <a:cs typeface="Arial" panose="020B0604020202020204" pitchFamily="34" charset="0"/>
            </a:endParaRPr>
          </a:p>
          <a:p>
            <a:r>
              <a:rPr lang="sv-SE" sz="2000" b="1" dirty="0">
                <a:latin typeface="Arial" panose="020B0604020202020204" pitchFamily="34" charset="0"/>
                <a:cs typeface="Arial" panose="020B0604020202020204" pitchFamily="34" charset="0"/>
              </a:rPr>
              <a:t>Kompetens</a:t>
            </a:r>
            <a:br>
              <a:rPr lang="sv-SE" sz="2000" b="1"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Säkerställ att ledare får kontinuerlig tillgång till fortbildning.</a:t>
            </a:r>
          </a:p>
          <a:p>
            <a:r>
              <a:rPr lang="sv-SE" sz="2000" b="1" dirty="0">
                <a:latin typeface="Arial" panose="020B0604020202020204" pitchFamily="34" charset="0"/>
                <a:cs typeface="Arial" panose="020B0604020202020204" pitchFamily="34" charset="0"/>
              </a:rPr>
              <a:t>Samhörighet</a:t>
            </a:r>
            <a:br>
              <a:rPr lang="sv-SE" sz="2000" b="1"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Skapa förutsättningar för alla ledare att känna en tillhörighet till något större.</a:t>
            </a:r>
          </a:p>
          <a:p>
            <a:r>
              <a:rPr lang="sv-SE" sz="2000" b="1" dirty="0">
                <a:latin typeface="Arial" panose="020B0604020202020204" pitchFamily="34" charset="0"/>
                <a:cs typeface="Arial" panose="020B0604020202020204" pitchFamily="34" charset="0"/>
              </a:rPr>
              <a:t>Självbestämmande</a:t>
            </a:r>
            <a:br>
              <a:rPr lang="sv-SE" sz="2000" b="1"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rPr>
              <a:t>Alla ledare måste få förutsättningar och känna till sätt att påverka vad som händer i föreningen.</a:t>
            </a:r>
          </a:p>
        </p:txBody>
      </p:sp>
      <p:sp>
        <p:nvSpPr>
          <p:cNvPr id="2" name="Ellips 47">
            <a:extLst>
              <a:ext uri="{FF2B5EF4-FFF2-40B4-BE49-F238E27FC236}">
                <a16:creationId xmlns:a16="http://schemas.microsoft.com/office/drawing/2014/main" id="{862ED5A8-A813-9651-FF57-29D34C6FAF92}"/>
              </a:ext>
            </a:extLst>
          </p:cNvPr>
          <p:cNvSpPr/>
          <p:nvPr/>
        </p:nvSpPr>
        <p:spPr>
          <a:xfrm>
            <a:off x="984547" y="4774882"/>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Ellips 48">
            <a:extLst>
              <a:ext uri="{FF2B5EF4-FFF2-40B4-BE49-F238E27FC236}">
                <a16:creationId xmlns:a16="http://schemas.microsoft.com/office/drawing/2014/main" id="{E78CE9E4-FBC4-2E2B-38B8-6FF0A9B604FE}"/>
              </a:ext>
            </a:extLst>
          </p:cNvPr>
          <p:cNvSpPr/>
          <p:nvPr/>
        </p:nvSpPr>
        <p:spPr>
          <a:xfrm>
            <a:off x="487016" y="5560116"/>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Ellips 49">
            <a:extLst>
              <a:ext uri="{FF2B5EF4-FFF2-40B4-BE49-F238E27FC236}">
                <a16:creationId xmlns:a16="http://schemas.microsoft.com/office/drawing/2014/main" id="{82A4478C-49FA-8FAF-CCA3-A913C6951838}"/>
              </a:ext>
            </a:extLst>
          </p:cNvPr>
          <p:cNvSpPr/>
          <p:nvPr/>
        </p:nvSpPr>
        <p:spPr>
          <a:xfrm>
            <a:off x="1555533" y="5531894"/>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7" name="Bild 52" descr="Skål med hel fyllning">
            <a:extLst>
              <a:ext uri="{FF2B5EF4-FFF2-40B4-BE49-F238E27FC236}">
                <a16:creationId xmlns:a16="http://schemas.microsoft.com/office/drawing/2014/main" id="{356341C9-18E1-2351-8033-9E9DB3B52C0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0022" y="5804488"/>
            <a:ext cx="699001" cy="699001"/>
          </a:xfrm>
          <a:prstGeom prst="rect">
            <a:avLst/>
          </a:prstGeom>
        </p:spPr>
      </p:pic>
      <p:pic>
        <p:nvPicPr>
          <p:cNvPr id="8" name="Bild 53" descr="Hjärna i huvud med hel fyllning">
            <a:extLst>
              <a:ext uri="{FF2B5EF4-FFF2-40B4-BE49-F238E27FC236}">
                <a16:creationId xmlns:a16="http://schemas.microsoft.com/office/drawing/2014/main" id="{25AE7C8A-F082-A790-1E50-90E72147F30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15612" y="4960577"/>
            <a:ext cx="699001" cy="699001"/>
          </a:xfrm>
          <a:prstGeom prst="rect">
            <a:avLst/>
          </a:prstGeom>
        </p:spPr>
      </p:pic>
      <p:pic>
        <p:nvPicPr>
          <p:cNvPr id="15" name="Bild 54" descr="Spegelbild med hel fyllning">
            <a:extLst>
              <a:ext uri="{FF2B5EF4-FFF2-40B4-BE49-F238E27FC236}">
                <a16:creationId xmlns:a16="http://schemas.microsoft.com/office/drawing/2014/main" id="{B2271170-13CD-0332-682F-9A9AD6B9260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74711" y="5765182"/>
            <a:ext cx="699001" cy="699001"/>
          </a:xfrm>
          <a:prstGeom prst="rect">
            <a:avLst/>
          </a:prstGeom>
        </p:spPr>
      </p:pic>
    </p:spTree>
    <p:extLst>
      <p:ext uri="{BB962C8B-B14F-4D97-AF65-F5344CB8AC3E}">
        <p14:creationId xmlns:p14="http://schemas.microsoft.com/office/powerpoint/2010/main" val="79452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BEHÅLLA</a:t>
            </a:r>
            <a:endParaRPr lang="sv-SE" sz="4800" dirty="0">
              <a:latin typeface="Stag Sans Semibold" panose="020B0703040000020004" pitchFamily="34" charset="0"/>
            </a:endParaRP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bg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393810" y="2668772"/>
            <a:ext cx="7695928" cy="1926504"/>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BE357152-4F0B-43FF-A3BF-BA148771F9F8}"/>
              </a:ext>
            </a:extLst>
          </p:cNvPr>
          <p:cNvSpPr txBox="1"/>
          <p:nvPr/>
        </p:nvSpPr>
        <p:spPr>
          <a:xfrm>
            <a:off x="2942586" y="3401191"/>
            <a:ext cx="659837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algn="ctr"/>
            <a:r>
              <a:rPr lang="sv-SE" sz="2400" dirty="0">
                <a:solidFill>
                  <a:schemeClr val="bg1"/>
                </a:solidFill>
                <a:latin typeface="Stag Sans Book"/>
              </a:rPr>
              <a:t>Vad är fördelarna med att behålla ledare längre?</a:t>
            </a:r>
            <a:endParaRPr lang="en-US" sz="2400" dirty="0">
              <a:solidFill>
                <a:schemeClr val="bg1"/>
              </a:solidFill>
              <a:latin typeface="Stag Sans Book"/>
              <a:cs typeface="Calibri" panose="020F0502020204030204"/>
            </a:endParaRPr>
          </a:p>
        </p:txBody>
      </p:sp>
    </p:spTree>
    <p:extLst>
      <p:ext uri="{BB962C8B-B14F-4D97-AF65-F5344CB8AC3E}">
        <p14:creationId xmlns:p14="http://schemas.microsoft.com/office/powerpoint/2010/main" val="130471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latin typeface="Arial" panose="020B0604020202020204" pitchFamily="34" charset="0"/>
              </a:rPr>
            </a:br>
            <a:br>
              <a:rPr lang="sv-SE">
                <a:latin typeface="Arial" panose="020B0604020202020204" pitchFamily="34" charset="0"/>
              </a:rPr>
            </a:br>
            <a:endParaRPr lang="sv-SE">
              <a:latin typeface="Arial" panose="020B0604020202020204" pitchFamily="34" charset="0"/>
            </a:endParaRPr>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BEHÅLLA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72545" y="1806919"/>
            <a:ext cx="8338458" cy="3781425"/>
          </a:xfrm>
          <a:prstGeom prst="wedgeRoundRectCallout">
            <a:avLst>
              <a:gd name="adj1" fmla="val -32166"/>
              <a:gd name="adj2" fmla="val 79362"/>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bg1"/>
                </a:solidFill>
                <a:latin typeface="Arial" panose="020B0604020202020204" pitchFamily="34" charset="0"/>
                <a:cs typeface="Arial" panose="020B0604020202020204" pitchFamily="34" charset="0"/>
              </a:rPr>
              <a:t>Utgå från de ledarroller vi tagit fram under VÅRA LEDARROLLER </a:t>
            </a:r>
          </a:p>
          <a:p>
            <a:endParaRPr lang="sv-SE" sz="2400" b="1" dirty="0">
              <a:solidFill>
                <a:schemeClr val="bg1"/>
              </a:solidFill>
              <a:latin typeface="Arial" panose="020B0604020202020204" pitchFamily="34" charset="0"/>
              <a:cs typeface="Arial" panose="020B0604020202020204" pitchFamily="34" charset="0"/>
            </a:endParaRPr>
          </a:p>
          <a:p>
            <a:r>
              <a:rPr lang="sv-SE" sz="2400" b="1" dirty="0">
                <a:solidFill>
                  <a:schemeClr val="bg1"/>
                </a:solidFill>
                <a:latin typeface="Arial" panose="020B0604020202020204" pitchFamily="34" charset="0"/>
                <a:cs typeface="Arial" panose="020B0604020202020204" pitchFamily="34" charset="0"/>
              </a:rPr>
              <a:t>Besvara följande för respektive roll:</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genomförs introduktion?  </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utbildas personen? </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stöttas och motiveras personen?</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Ansvarig?  </a:t>
            </a:r>
          </a:p>
          <a:p>
            <a:endParaRPr lang="sv-SE" sz="2400" dirty="0">
              <a:solidFill>
                <a:schemeClr val="bg1"/>
              </a:solidFill>
              <a:latin typeface="Arial" panose="020B0604020202020204" pitchFamily="34" charset="0"/>
              <a:cs typeface="Arial" panose="020B0604020202020204" pitchFamily="34" charset="0"/>
            </a:endParaRPr>
          </a:p>
          <a:p>
            <a:r>
              <a:rPr lang="sv-SE" sz="2400" b="1" dirty="0">
                <a:solidFill>
                  <a:schemeClr val="bg1"/>
                </a:solidFill>
                <a:latin typeface="Arial" panose="020B0604020202020204" pitchFamily="34" charset="0"/>
                <a:cs typeface="Arial" panose="020B0604020202020204" pitchFamily="34" charset="0"/>
              </a:rPr>
              <a:t>Hur utvärderar vi arbetet med att behålla ledare?</a:t>
            </a:r>
          </a:p>
        </p:txBody>
      </p:sp>
      <p:sp>
        <p:nvSpPr>
          <p:cNvPr id="7" name="textruta 6">
            <a:extLst>
              <a:ext uri="{FF2B5EF4-FFF2-40B4-BE49-F238E27FC236}">
                <a16:creationId xmlns:a16="http://schemas.microsoft.com/office/drawing/2014/main" id="{C4DE6E16-52A3-946E-268A-EACF8218D482}"/>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8" name="Bild 7" descr="Checklista med hel fyllning">
            <a:extLst>
              <a:ext uri="{FF2B5EF4-FFF2-40B4-BE49-F238E27FC236}">
                <a16:creationId xmlns:a16="http://schemas.microsoft.com/office/drawing/2014/main" id="{94B0A074-DB56-0D34-D71C-B1F4EFC53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50102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8572D-53E2-4886-BA17-5BE1F5A16C5D}"/>
              </a:ext>
            </a:extLst>
          </p:cNvPr>
          <p:cNvSpPr>
            <a:spLocks noGrp="1"/>
          </p:cNvSpPr>
          <p:nvPr>
            <p:ph type="ctrTitle"/>
          </p:nvPr>
        </p:nvSpPr>
        <p:spPr>
          <a:xfrm>
            <a:off x="1524000" y="1503363"/>
            <a:ext cx="9144000" cy="2387600"/>
          </a:xfrm>
        </p:spPr>
        <p:txBody>
          <a:bodyPr/>
          <a:lstStyle/>
          <a:p>
            <a:r>
              <a:rPr lang="sv-SE" dirty="0"/>
              <a:t>AVSLUTA</a:t>
            </a:r>
          </a:p>
        </p:txBody>
      </p:sp>
    </p:spTree>
    <p:extLst>
      <p:ext uri="{BB962C8B-B14F-4D97-AF65-F5344CB8AC3E}">
        <p14:creationId xmlns:p14="http://schemas.microsoft.com/office/powerpoint/2010/main" val="229492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gräs, fotboll, fält, person&#10;&#10;Automatiskt genererad beskrivning">
            <a:extLst>
              <a:ext uri="{FF2B5EF4-FFF2-40B4-BE49-F238E27FC236}">
                <a16:creationId xmlns:a16="http://schemas.microsoft.com/office/drawing/2014/main" id="{37B192B8-BECD-74D4-6853-71AAA10B098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p:txBody>
          <a:bodyPr vert="horz" lIns="91440" tIns="45720" rIns="91440" bIns="45720" rtlCol="0" anchor="t">
            <a:normAutofit/>
          </a:bodyPr>
          <a:lstStyle/>
          <a:p>
            <a:r>
              <a:rPr lang="sv-SE" dirty="0">
                <a:latin typeface="Arial" panose="020B0604020202020204" pitchFamily="34" charset="0"/>
              </a:rPr>
              <a:t>Det finns såklart olika anledningar till att en ledare väljer att avsluta sitt ledaruppdrag. </a:t>
            </a:r>
          </a:p>
          <a:p>
            <a:endParaRPr lang="sv-SE" dirty="0">
              <a:latin typeface="Arial" panose="020B0604020202020204" pitchFamily="34" charset="0"/>
            </a:endParaRPr>
          </a:p>
          <a:p>
            <a:r>
              <a:rPr lang="sv-SE" dirty="0">
                <a:latin typeface="Arial" panose="020B0604020202020204" pitchFamily="34" charset="0"/>
              </a:rPr>
              <a:t>Föreningar är ofta mindre bra på att utvärdera och följa upp varför ledare slutar och vad föreningen kan lära av de medskick som den numera före detta ledaren kan dela med sig av. </a:t>
            </a:r>
          </a:p>
          <a:p>
            <a:endParaRPr lang="sv-SE" dirty="0">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lang="sv-SE" b="0" i="0" u="none" strike="noStrike" kern="1200" cap="none" spc="0" normalizeH="0" baseline="0" noProof="0" dirty="0">
              <a:ln>
                <a:noFill/>
              </a:ln>
              <a:solidFill>
                <a:srgbClr val="005193"/>
              </a:solidFill>
              <a:effectLst/>
              <a:highlight>
                <a:srgbClr val="FFFF00"/>
              </a:highlight>
              <a:uLnTx/>
              <a:uFillTx/>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b="0" i="0" u="none" strike="noStrike" kern="1200" cap="none" spc="0" normalizeH="0" baseline="0" noProof="0" dirty="0">
              <a:ln>
                <a:noFill/>
              </a:ln>
              <a:solidFill>
                <a:srgbClr val="005193"/>
              </a:solidFill>
              <a:effectLst/>
              <a:highlight>
                <a:srgbClr val="FFFF00"/>
              </a:highlight>
              <a:uLnTx/>
              <a:uFillTx/>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solidFill>
                  <a:srgbClr val="005193"/>
                </a:solidFill>
              </a:rPr>
              <a:t>AVSLUTA</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a:solidFill>
                  <a:schemeClr val="bg2"/>
                </a:solidFill>
              </a:rPr>
              <a:t>Ledare i vår förening</a:t>
            </a:r>
          </a:p>
        </p:txBody>
      </p:sp>
    </p:spTree>
    <p:extLst>
      <p:ext uri="{BB962C8B-B14F-4D97-AF65-F5344CB8AC3E}">
        <p14:creationId xmlns:p14="http://schemas.microsoft.com/office/powerpoint/2010/main" val="228063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11095384" cy="4145692"/>
          </a:xfrm>
        </p:spPr>
        <p:txBody>
          <a:bodyPr vert="horz" lIns="91440" tIns="45720" rIns="91440" bIns="45720" rtlCol="0" anchor="t">
            <a:normAutofit/>
          </a:bodyPr>
          <a:lstStyle/>
          <a:p>
            <a:r>
              <a:rPr lang="sv-SE" dirty="0">
                <a:latin typeface="Arial" panose="020B0604020202020204" pitchFamily="34" charset="0"/>
              </a:rPr>
              <a:t>Orsakerna till att en ledare slutar kan vara många, ofta är det kopplat till brister i hur vi hanterar självbestämmandeteorin (SDT).</a:t>
            </a:r>
            <a:endParaRPr lang="sv-SE" dirty="0">
              <a:solidFill>
                <a:srgbClr val="005193"/>
              </a:solidFill>
              <a:latin typeface="Arial" panose="020B0604020202020204" pitchFamily="34" charset="0"/>
            </a:endParaRPr>
          </a:p>
          <a:p>
            <a:pPr>
              <a:defRPr/>
            </a:pPr>
            <a:r>
              <a:rPr lang="sv-SE" dirty="0">
                <a:solidFill>
                  <a:srgbClr val="005193"/>
                </a:solidFill>
                <a:latin typeface="Arial" panose="020B0604020202020204" pitchFamily="34" charset="0"/>
              </a:rPr>
              <a:t>Kan vi följa upp och utvärdera dessa orsaker kan vi också enklare se om ert sätt att hantera SDT har brustit och därmed förbättra så fler ledare är kvar längre.</a:t>
            </a:r>
          </a:p>
          <a:p>
            <a:pPr>
              <a:defRPr/>
            </a:pPr>
            <a:endParaRPr lang="sv-SE" dirty="0">
              <a:latin typeface="Arial" panose="020B0604020202020204" pitchFamily="34" charset="0"/>
            </a:endParaRPr>
          </a:p>
          <a:p>
            <a:r>
              <a:rPr lang="sv-SE" i="1" dirty="0">
                <a:latin typeface="Arial" panose="020B0604020202020204" pitchFamily="34" charset="0"/>
              </a:rPr>
              <a:t>Målet med att ha en bra avslutsprocess är att inte tappa ledare av "fel" orsak!</a:t>
            </a: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solidFill>
                  <a:srgbClr val="005193"/>
                </a:solidFill>
              </a:rPr>
              <a:t>AVSLUTA</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a:solidFill>
                  <a:schemeClr val="bg2"/>
                </a:solidFill>
              </a:rPr>
              <a:t>Ledare i vår förening</a:t>
            </a:r>
          </a:p>
        </p:txBody>
      </p:sp>
      <p:sp>
        <p:nvSpPr>
          <p:cNvPr id="2" name="Ellips 47">
            <a:extLst>
              <a:ext uri="{FF2B5EF4-FFF2-40B4-BE49-F238E27FC236}">
                <a16:creationId xmlns:a16="http://schemas.microsoft.com/office/drawing/2014/main" id="{4F9CDE6E-6FC5-F713-7B17-7AD19A8E75FC}"/>
              </a:ext>
            </a:extLst>
          </p:cNvPr>
          <p:cNvSpPr/>
          <p:nvPr/>
        </p:nvSpPr>
        <p:spPr>
          <a:xfrm>
            <a:off x="984547" y="4774882"/>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Ellips 48">
            <a:extLst>
              <a:ext uri="{FF2B5EF4-FFF2-40B4-BE49-F238E27FC236}">
                <a16:creationId xmlns:a16="http://schemas.microsoft.com/office/drawing/2014/main" id="{446E11A9-C284-CA81-8442-3E68A7EF149D}"/>
              </a:ext>
            </a:extLst>
          </p:cNvPr>
          <p:cNvSpPr/>
          <p:nvPr/>
        </p:nvSpPr>
        <p:spPr>
          <a:xfrm>
            <a:off x="487016" y="5560116"/>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Ellips 49">
            <a:extLst>
              <a:ext uri="{FF2B5EF4-FFF2-40B4-BE49-F238E27FC236}">
                <a16:creationId xmlns:a16="http://schemas.microsoft.com/office/drawing/2014/main" id="{E783A69A-71D1-E291-9990-0D4A68773F5E}"/>
              </a:ext>
            </a:extLst>
          </p:cNvPr>
          <p:cNvSpPr/>
          <p:nvPr/>
        </p:nvSpPr>
        <p:spPr>
          <a:xfrm>
            <a:off x="1555533" y="5531894"/>
            <a:ext cx="1137356" cy="1179689"/>
          </a:xfrm>
          <a:prstGeom prst="ellipse">
            <a:avLst/>
          </a:prstGeom>
          <a:solidFill>
            <a:schemeClr val="tx1"/>
          </a:solidFill>
          <a:ln w="635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8" name="Bild 52" descr="Skål med hel fyllning">
            <a:extLst>
              <a:ext uri="{FF2B5EF4-FFF2-40B4-BE49-F238E27FC236}">
                <a16:creationId xmlns:a16="http://schemas.microsoft.com/office/drawing/2014/main" id="{7FFBA9A2-A8FA-7B98-7BF3-A061B2C55AF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022" y="5804488"/>
            <a:ext cx="699001" cy="699001"/>
          </a:xfrm>
          <a:prstGeom prst="rect">
            <a:avLst/>
          </a:prstGeom>
        </p:spPr>
      </p:pic>
      <p:pic>
        <p:nvPicPr>
          <p:cNvPr id="9" name="Bild 53" descr="Hjärna i huvud med hel fyllning">
            <a:extLst>
              <a:ext uri="{FF2B5EF4-FFF2-40B4-BE49-F238E27FC236}">
                <a16:creationId xmlns:a16="http://schemas.microsoft.com/office/drawing/2014/main" id="{0A7F0808-4984-67EE-C332-CA6786FEAA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5612" y="4960577"/>
            <a:ext cx="699001" cy="699001"/>
          </a:xfrm>
          <a:prstGeom prst="rect">
            <a:avLst/>
          </a:prstGeom>
        </p:spPr>
      </p:pic>
      <p:pic>
        <p:nvPicPr>
          <p:cNvPr id="10" name="Bild 54" descr="Spegelbild med hel fyllning">
            <a:extLst>
              <a:ext uri="{FF2B5EF4-FFF2-40B4-BE49-F238E27FC236}">
                <a16:creationId xmlns:a16="http://schemas.microsoft.com/office/drawing/2014/main" id="{86009B3A-B22A-016C-6A8F-A138631A116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74711" y="5765182"/>
            <a:ext cx="699001" cy="699001"/>
          </a:xfrm>
          <a:prstGeom prst="rect">
            <a:avLst/>
          </a:prstGeom>
        </p:spPr>
      </p:pic>
    </p:spTree>
    <p:extLst>
      <p:ext uri="{BB962C8B-B14F-4D97-AF65-F5344CB8AC3E}">
        <p14:creationId xmlns:p14="http://schemas.microsoft.com/office/powerpoint/2010/main" val="127380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latin typeface="Arial" panose="020B0604020202020204" pitchFamily="34" charset="0"/>
              </a:rPr>
            </a:br>
            <a:br>
              <a:rPr lang="sv-SE">
                <a:latin typeface="Arial" panose="020B0604020202020204" pitchFamily="34" charset="0"/>
              </a:rPr>
            </a:br>
            <a:endParaRPr lang="sv-SE">
              <a:latin typeface="Arial" panose="020B0604020202020204" pitchFamily="34" charset="0"/>
            </a:endParaRPr>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AVSLUTA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bg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967579" y="2499443"/>
            <a:ext cx="6256841" cy="2422277"/>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BE357152-4F0B-43FF-A3BF-BA148771F9F8}"/>
              </a:ext>
            </a:extLst>
          </p:cNvPr>
          <p:cNvSpPr txBox="1"/>
          <p:nvPr/>
        </p:nvSpPr>
        <p:spPr>
          <a:xfrm>
            <a:off x="3445867" y="2925751"/>
            <a:ext cx="5591814"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Vad är fördelarna med att ha avslutsprocesser med ledare? </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Vilka ledarroller är extra viktiga att hålla avslutsprocesser med?</a:t>
            </a:r>
          </a:p>
        </p:txBody>
      </p:sp>
    </p:spTree>
    <p:extLst>
      <p:ext uri="{BB962C8B-B14F-4D97-AF65-F5344CB8AC3E}">
        <p14:creationId xmlns:p14="http://schemas.microsoft.com/office/powerpoint/2010/main" val="209625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latin typeface="Arial" panose="020B0604020202020204" pitchFamily="34" charset="0"/>
              </a:rPr>
            </a:br>
            <a:br>
              <a:rPr lang="sv-SE">
                <a:latin typeface="Arial" panose="020B0604020202020204" pitchFamily="34" charset="0"/>
              </a:rPr>
            </a:br>
            <a:endParaRPr lang="sv-SE">
              <a:latin typeface="Arial" panose="020B0604020202020204" pitchFamily="34" charset="0"/>
            </a:endParaRPr>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AVSLUTA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52950" y="2134915"/>
            <a:ext cx="8377647" cy="3075759"/>
          </a:xfrm>
          <a:prstGeom prst="wedgeRoundRectCallout">
            <a:avLst>
              <a:gd name="adj1" fmla="val -33264"/>
              <a:gd name="adj2" fmla="val 8466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bg1"/>
                </a:solidFill>
                <a:latin typeface="Arial" panose="020B0604020202020204" pitchFamily="34" charset="0"/>
                <a:cs typeface="Arial" panose="020B0604020202020204" pitchFamily="34" charset="0"/>
              </a:rPr>
              <a:t>Utgå från de ledarroller vi tagit fram under VÅRA LEDARROLLER </a:t>
            </a:r>
          </a:p>
          <a:p>
            <a:endParaRPr lang="sv-SE" sz="2400" b="1" dirty="0">
              <a:solidFill>
                <a:schemeClr val="bg1"/>
              </a:solidFill>
              <a:latin typeface="Arial" panose="020B0604020202020204" pitchFamily="34" charset="0"/>
              <a:cs typeface="Arial" panose="020B0604020202020204" pitchFamily="34" charset="0"/>
            </a:endParaRPr>
          </a:p>
          <a:p>
            <a:r>
              <a:rPr lang="sv-SE" sz="2400" b="1" dirty="0">
                <a:solidFill>
                  <a:schemeClr val="bg1"/>
                </a:solidFill>
                <a:latin typeface="Arial" panose="020B0604020202020204" pitchFamily="34" charset="0"/>
                <a:cs typeface="Arial" panose="020B0604020202020204" pitchFamily="34" charset="0"/>
              </a:rPr>
              <a:t>Besvara följande för respektive roll:</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ska avslutsprocessen ske?</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Ansvarig? </a:t>
            </a:r>
          </a:p>
          <a:p>
            <a:endParaRPr lang="sv-SE" sz="2400" dirty="0">
              <a:solidFill>
                <a:schemeClr val="bg1"/>
              </a:solidFill>
              <a:latin typeface="Arial" panose="020B0604020202020204" pitchFamily="34" charset="0"/>
              <a:cs typeface="Arial" panose="020B0604020202020204" pitchFamily="34" charset="0"/>
            </a:endParaRPr>
          </a:p>
          <a:p>
            <a:r>
              <a:rPr lang="sv-SE" sz="2400" b="1" dirty="0">
                <a:solidFill>
                  <a:schemeClr val="bg1"/>
                </a:solidFill>
                <a:latin typeface="Arial" panose="020B0604020202020204" pitchFamily="34" charset="0"/>
                <a:cs typeface="Arial" panose="020B0604020202020204" pitchFamily="34" charset="0"/>
              </a:rPr>
              <a:t>Hur utvärderar vi avslutsprocessen med ledare?</a:t>
            </a:r>
          </a:p>
        </p:txBody>
      </p:sp>
      <p:sp>
        <p:nvSpPr>
          <p:cNvPr id="6" name="textruta 5">
            <a:extLst>
              <a:ext uri="{FF2B5EF4-FFF2-40B4-BE49-F238E27FC236}">
                <a16:creationId xmlns:a16="http://schemas.microsoft.com/office/drawing/2014/main" id="{C02B4882-B188-8B39-55AA-13ED0FF0C0F1}"/>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8" name="Bild 7" descr="Checklista med hel fyllning">
            <a:extLst>
              <a:ext uri="{FF2B5EF4-FFF2-40B4-BE49-F238E27FC236}">
                <a16:creationId xmlns:a16="http://schemas.microsoft.com/office/drawing/2014/main" id="{67C535DF-F00A-6B18-18AA-8418D231D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63152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EE5983-9C80-FEB7-A705-74F43A2120F7}"/>
              </a:ext>
            </a:extLst>
          </p:cNvPr>
          <p:cNvSpPr>
            <a:spLocks noGrp="1"/>
          </p:cNvSpPr>
          <p:nvPr>
            <p:ph type="ctrTitle"/>
          </p:nvPr>
        </p:nvSpPr>
        <p:spPr/>
        <p:txBody>
          <a:bodyPr/>
          <a:lstStyle/>
          <a:p>
            <a:r>
              <a:rPr lang="sv-SE" dirty="0"/>
              <a:t>Ledarförsörjningsplan</a:t>
            </a:r>
          </a:p>
        </p:txBody>
      </p:sp>
      <p:sp>
        <p:nvSpPr>
          <p:cNvPr id="3" name="Underrubrik 2">
            <a:extLst>
              <a:ext uri="{FF2B5EF4-FFF2-40B4-BE49-F238E27FC236}">
                <a16:creationId xmlns:a16="http://schemas.microsoft.com/office/drawing/2014/main" id="{B78DC61F-8987-C26F-124E-65C15CDC6283}"/>
              </a:ext>
            </a:extLst>
          </p:cNvPr>
          <p:cNvSpPr>
            <a:spLocks noGrp="1"/>
          </p:cNvSpPr>
          <p:nvPr>
            <p:ph type="subTitle" idx="1"/>
          </p:nvPr>
        </p:nvSpPr>
        <p:spPr>
          <a:xfrm>
            <a:off x="1524000" y="5200931"/>
            <a:ext cx="9144000" cy="1525979"/>
          </a:xfrm>
        </p:spPr>
        <p:txBody>
          <a:bodyPr>
            <a:normAutofit/>
          </a:bodyPr>
          <a:lstStyle/>
          <a:p>
            <a:r>
              <a:rPr lang="sv-SE" dirty="0"/>
              <a:t>Processtöd för en förening som vill ta fram </a:t>
            </a:r>
          </a:p>
          <a:p>
            <a:r>
              <a:rPr lang="sv-SE" dirty="0"/>
              <a:t>en plan för hur de tar hand om sina ledare</a:t>
            </a:r>
          </a:p>
          <a:p>
            <a:endParaRPr lang="sv-SE" dirty="0"/>
          </a:p>
        </p:txBody>
      </p:sp>
      <p:pic>
        <p:nvPicPr>
          <p:cNvPr id="4" name="Bild 3">
            <a:extLst>
              <a:ext uri="{FF2B5EF4-FFF2-40B4-BE49-F238E27FC236}">
                <a16:creationId xmlns:a16="http://schemas.microsoft.com/office/drawing/2014/main" id="{4F954919-726A-EEA6-DB4B-2C4761FD803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4023" t="25272" r="23951" b="35983"/>
          <a:stretch/>
        </p:blipFill>
        <p:spPr>
          <a:xfrm>
            <a:off x="4811485" y="1513114"/>
            <a:ext cx="2572615" cy="1915885"/>
          </a:xfrm>
          <a:prstGeom prst="rect">
            <a:avLst/>
          </a:prstGeom>
        </p:spPr>
      </p:pic>
      <p:pic>
        <p:nvPicPr>
          <p:cNvPr id="5" name="Bild 4">
            <a:extLst>
              <a:ext uri="{FF2B5EF4-FFF2-40B4-BE49-F238E27FC236}">
                <a16:creationId xmlns:a16="http://schemas.microsoft.com/office/drawing/2014/main" id="{DD60FD09-FFB9-66A8-FD9B-EF2A2721F00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15737" y="760115"/>
            <a:ext cx="3760522" cy="659740"/>
          </a:xfrm>
          <a:prstGeom prst="rect">
            <a:avLst/>
          </a:prstGeom>
        </p:spPr>
      </p:pic>
    </p:spTree>
    <p:extLst>
      <p:ext uri="{BB962C8B-B14F-4D97-AF65-F5344CB8AC3E}">
        <p14:creationId xmlns:p14="http://schemas.microsoft.com/office/powerpoint/2010/main" val="127879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11090-FAD4-164D-A13B-8A5C427E2056}"/>
              </a:ext>
            </a:extLst>
          </p:cNvPr>
          <p:cNvSpPr>
            <a:spLocks noGrp="1"/>
          </p:cNvSpPr>
          <p:nvPr>
            <p:ph type="ctrTitle"/>
          </p:nvPr>
        </p:nvSpPr>
        <p:spPr>
          <a:xfrm>
            <a:off x="413657" y="1983877"/>
            <a:ext cx="11364686" cy="2890246"/>
          </a:xfrm>
        </p:spPr>
        <p:txBody>
          <a:bodyPr>
            <a:noAutofit/>
          </a:bodyPr>
          <a:lstStyle/>
          <a:p>
            <a:r>
              <a:rPr lang="sv-SE" dirty="0"/>
              <a:t>BRA JOBBAT!</a:t>
            </a:r>
            <a:br>
              <a:rPr lang="sv-SE" dirty="0"/>
            </a:br>
            <a:r>
              <a:rPr lang="sv-SE" sz="2800" b="0" dirty="0">
                <a:latin typeface="+mn-lt"/>
              </a:rPr>
              <a:t>Nu har vi tagit fram ett förslag på ledarförsörjningsplan i vår förening.</a:t>
            </a:r>
            <a:br>
              <a:rPr lang="sv-SE" sz="2800" b="0" dirty="0">
                <a:latin typeface="+mn-lt"/>
              </a:rPr>
            </a:br>
            <a:r>
              <a:rPr lang="sv-SE" sz="2800" b="0" dirty="0">
                <a:latin typeface="+mn-lt"/>
              </a:rPr>
              <a:t>Nästa steg är att renskriva planen och presentera den för styrelsen. Sedan kan vi gå vidare till ”Tillämpning” och ”Utvärdering”.</a:t>
            </a:r>
            <a:endParaRPr lang="sv-SE" b="0" dirty="0">
              <a:latin typeface="+mn-lt"/>
            </a:endParaRPr>
          </a:p>
        </p:txBody>
      </p:sp>
    </p:spTree>
    <p:extLst>
      <p:ext uri="{BB962C8B-B14F-4D97-AF65-F5344CB8AC3E}">
        <p14:creationId xmlns:p14="http://schemas.microsoft.com/office/powerpoint/2010/main" val="54786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8DA5977-54FE-8AE8-EC94-0FACF3FCF8A2}"/>
              </a:ext>
            </a:extLst>
          </p:cNvPr>
          <p:cNvSpPr txBox="1">
            <a:spLocks/>
          </p:cNvSpPr>
          <p:nvPr/>
        </p:nvSpPr>
        <p:spPr>
          <a:xfrm>
            <a:off x="1524000" y="1214438"/>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r>
              <a:rPr lang="sv-SE" dirty="0"/>
              <a:t>TILLÄMPNING</a:t>
            </a:r>
          </a:p>
        </p:txBody>
      </p:sp>
      <p:sp>
        <p:nvSpPr>
          <p:cNvPr id="3" name="Underrubrik 2">
            <a:extLst>
              <a:ext uri="{FF2B5EF4-FFF2-40B4-BE49-F238E27FC236}">
                <a16:creationId xmlns:a16="http://schemas.microsoft.com/office/drawing/2014/main" id="{6832F2E0-804A-8A91-1519-24ECD1C33E2C}"/>
              </a:ext>
            </a:extLst>
          </p:cNvPr>
          <p:cNvSpPr>
            <a:spLocks noGrp="1"/>
          </p:cNvSpPr>
          <p:nvPr>
            <p:ph type="subTitle" idx="1"/>
          </p:nvPr>
        </p:nvSpPr>
        <p:spPr/>
        <p:txBody>
          <a:bodyPr/>
          <a:lstStyle/>
          <a:p>
            <a:r>
              <a:rPr lang="sv-SE" dirty="0"/>
              <a:t>Att använda ledarförsörjningsplanen</a:t>
            </a:r>
          </a:p>
        </p:txBody>
      </p:sp>
    </p:spTree>
    <p:extLst>
      <p:ext uri="{BB962C8B-B14F-4D97-AF65-F5344CB8AC3E}">
        <p14:creationId xmlns:p14="http://schemas.microsoft.com/office/powerpoint/2010/main" val="81249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5420297" cy="4145692"/>
          </a:xfrm>
        </p:spPr>
        <p:txBody>
          <a:bodyPr vert="horz" lIns="91440" tIns="45720" rIns="91440" bIns="45720" rtlCol="0" anchor="t">
            <a:noAutofit/>
          </a:bodyPr>
          <a:lstStyle/>
          <a:p>
            <a:r>
              <a:rPr lang="sv-SE" dirty="0">
                <a:latin typeface="Arial" panose="020B0604020202020204" pitchFamily="34" charset="0"/>
              </a:rPr>
              <a:t>När föreningen har tagit fram en ledarförsörjningsplan börjar arbetet med att genomföra insatserna som finns beskrivna i planen. </a:t>
            </a:r>
          </a:p>
          <a:p>
            <a:endParaRPr lang="sv-SE" dirty="0">
              <a:latin typeface="Arial" panose="020B0604020202020204" pitchFamily="34" charset="0"/>
            </a:endParaRPr>
          </a:p>
          <a:p>
            <a:r>
              <a:rPr lang="sv-SE" dirty="0">
                <a:latin typeface="Arial" panose="020B0604020202020204" pitchFamily="34" charset="0"/>
              </a:rPr>
              <a:t>Det är viktigt att föreningen har en struktur för hur ledarförsörjningsplanen efterlevs. </a:t>
            </a:r>
          </a:p>
          <a:p>
            <a:endParaRPr lang="sv-SE" dirty="0">
              <a:latin typeface="Arial" panose="020B0604020202020204" pitchFamily="34" charset="0"/>
            </a:endParaRPr>
          </a:p>
          <a:p>
            <a:r>
              <a:rPr lang="sv-SE" dirty="0">
                <a:latin typeface="Arial" panose="020B0604020202020204" pitchFamily="34" charset="0"/>
              </a:rPr>
              <a:t>Tillämpningen är en del av föreningens verksamhet och bör ingå i föreningens verksamhetsplan. </a:t>
            </a:r>
          </a:p>
          <a:p>
            <a:endParaRPr lang="sv-SE" dirty="0">
              <a:latin typeface="Arial" panose="020B0604020202020204" pitchFamily="34" charset="0"/>
            </a:endParaRPr>
          </a:p>
          <a:p>
            <a:r>
              <a:rPr lang="sv-SE" dirty="0">
                <a:latin typeface="Arial" panose="020B0604020202020204" pitchFamily="34" charset="0"/>
              </a:rPr>
              <a:t> </a:t>
            </a: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r>
              <a:rPr lang="sv-SE" dirty="0">
                <a:latin typeface="Arial" panose="020B0604020202020204" pitchFamily="34" charset="0"/>
              </a:rPr>
              <a:t> </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TILLÄMPNING</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accent1"/>
                </a:solidFill>
              </a:rPr>
              <a:t>Ledarförsörjningsplan </a:t>
            </a:r>
          </a:p>
        </p:txBody>
      </p:sp>
      <p:pic>
        <p:nvPicPr>
          <p:cNvPr id="11" name="Bildobjekt 10">
            <a:extLst>
              <a:ext uri="{FF2B5EF4-FFF2-40B4-BE49-F238E27FC236}">
                <a16:creationId xmlns:a16="http://schemas.microsoft.com/office/drawing/2014/main" id="{43D4809E-B2E4-9D29-2B8D-4FAFD763D172}"/>
              </a:ext>
            </a:extLst>
          </p:cNvPr>
          <p:cNvPicPr>
            <a:picLocks noChangeAspect="1"/>
          </p:cNvPicPr>
          <p:nvPr/>
        </p:nvPicPr>
        <p:blipFill>
          <a:blip r:embed="rId3"/>
          <a:stretch>
            <a:fillRect/>
          </a:stretch>
        </p:blipFill>
        <p:spPr>
          <a:xfrm rot="898532">
            <a:off x="6436702" y="2347132"/>
            <a:ext cx="4607289" cy="3242505"/>
          </a:xfrm>
          <a:prstGeom prst="rect">
            <a:avLst/>
          </a:prstGeom>
          <a:ln w="19050">
            <a:solidFill>
              <a:srgbClr val="00345C"/>
            </a:solidFill>
          </a:ln>
        </p:spPr>
      </p:pic>
    </p:spTree>
    <p:extLst>
      <p:ext uri="{BB962C8B-B14F-4D97-AF65-F5344CB8AC3E}">
        <p14:creationId xmlns:p14="http://schemas.microsoft.com/office/powerpoint/2010/main" val="179170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TILLÄMPNING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39887" y="2134915"/>
            <a:ext cx="8377647" cy="3611903"/>
          </a:xfrm>
          <a:prstGeom prst="wedgeRoundRectCallout">
            <a:avLst>
              <a:gd name="adj1" fmla="val -33420"/>
              <a:gd name="adj2" fmla="val 70562"/>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bg1"/>
                </a:solidFill>
                <a:latin typeface="Arial" panose="020B0604020202020204" pitchFamily="34" charset="0"/>
                <a:cs typeface="Arial" panose="020B0604020202020204" pitchFamily="34" charset="0"/>
              </a:rPr>
              <a:t>Utgå från avsnitten rekrytera, behålla och avsluta i ledarförsörjningsplanen</a:t>
            </a:r>
          </a:p>
          <a:p>
            <a:endParaRPr lang="sv-SE" sz="24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Vem har det övergripande ansvaret för att insatserna i ledarförsörjningsplanen genomförs?</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stöttar vi ansvarig för respektive insats?</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Vilka övriga områden i föreningen behöver vi synka ledarförsörjningsplanen med?</a:t>
            </a:r>
          </a:p>
        </p:txBody>
      </p:sp>
      <p:sp>
        <p:nvSpPr>
          <p:cNvPr id="13" name="textruta 12">
            <a:extLst>
              <a:ext uri="{FF2B5EF4-FFF2-40B4-BE49-F238E27FC236}">
                <a16:creationId xmlns:a16="http://schemas.microsoft.com/office/drawing/2014/main" id="{7DB18B06-2491-509F-C351-C1360690F54E}"/>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14" name="Bild 13" descr="Checklista med hel fyllning">
            <a:extLst>
              <a:ext uri="{FF2B5EF4-FFF2-40B4-BE49-F238E27FC236}">
                <a16:creationId xmlns:a16="http://schemas.microsoft.com/office/drawing/2014/main" id="{B7D33E5F-4C51-33DC-D35F-93CD1B879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70399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883BF7-F7CE-5B16-956A-BB826DB86AD4}"/>
              </a:ext>
            </a:extLst>
          </p:cNvPr>
          <p:cNvSpPr>
            <a:spLocks noGrp="1"/>
          </p:cNvSpPr>
          <p:nvPr>
            <p:ph type="ctrTitle"/>
          </p:nvPr>
        </p:nvSpPr>
        <p:spPr>
          <a:xfrm>
            <a:off x="1524000" y="1366838"/>
            <a:ext cx="9144000" cy="2387600"/>
          </a:xfrm>
        </p:spPr>
        <p:txBody>
          <a:bodyPr/>
          <a:lstStyle/>
          <a:p>
            <a:r>
              <a:rPr lang="sv-SE" dirty="0"/>
              <a:t>UTVÄRDERING</a:t>
            </a:r>
          </a:p>
        </p:txBody>
      </p:sp>
      <p:sp>
        <p:nvSpPr>
          <p:cNvPr id="4" name="Underrubrik 2">
            <a:extLst>
              <a:ext uri="{FF2B5EF4-FFF2-40B4-BE49-F238E27FC236}">
                <a16:creationId xmlns:a16="http://schemas.microsoft.com/office/drawing/2014/main" id="{E4D2FB45-2B00-6F01-C4A8-575ED193E8B5}"/>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t>Att följa upp och utveckla ledarförsörjningsplanen</a:t>
            </a:r>
          </a:p>
        </p:txBody>
      </p:sp>
    </p:spTree>
    <p:extLst>
      <p:ext uri="{BB962C8B-B14F-4D97-AF65-F5344CB8AC3E}">
        <p14:creationId xmlns:p14="http://schemas.microsoft.com/office/powerpoint/2010/main" val="331774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5608984" cy="4145692"/>
          </a:xfrm>
        </p:spPr>
        <p:txBody>
          <a:bodyPr vert="horz" lIns="91440" tIns="45720" rIns="91440" bIns="45720" rtlCol="0" anchor="t">
            <a:noAutofit/>
          </a:bodyPr>
          <a:lstStyle/>
          <a:p>
            <a:r>
              <a:rPr lang="sv-SE" dirty="0">
                <a:latin typeface="Arial" panose="020B0604020202020204" pitchFamily="34" charset="0"/>
              </a:rPr>
              <a:t>När föreningen tillämpar ledarförsörjningsplanen behöver den utvärderas. Detta bör göras kontinuerligt både på kort och lång sikt för att mäta insatsernas effekt i föreningen. </a:t>
            </a:r>
          </a:p>
          <a:p>
            <a:endParaRPr lang="sv-SE" dirty="0">
              <a:latin typeface="Arial" panose="020B0604020202020204" pitchFamily="34" charset="0"/>
            </a:endParaRPr>
          </a:p>
          <a:p>
            <a:r>
              <a:rPr lang="sv-SE" dirty="0">
                <a:latin typeface="Arial" panose="020B0604020202020204" pitchFamily="34" charset="0"/>
              </a:rPr>
              <a:t>Utifrån utvärderingen kan föreningen upptäcka eventuella behov av att revidera ledarförsörjningsplanen eller utveckla tillämpningen. </a:t>
            </a:r>
          </a:p>
          <a:p>
            <a:endParaRPr lang="sv-SE" dirty="0">
              <a:latin typeface="Arial" panose="020B0604020202020204" pitchFamily="34" charset="0"/>
            </a:endParaRPr>
          </a:p>
          <a:p>
            <a:r>
              <a:rPr lang="sv-SE" dirty="0">
                <a:latin typeface="Arial" panose="020B0604020202020204" pitchFamily="34" charset="0"/>
              </a:rPr>
              <a:t>Föreningen bör skapa en struktur för utvärdering och revidering av ledarförsörjningsplanen. </a:t>
            </a:r>
          </a:p>
          <a:p>
            <a:endParaRPr lang="sv-SE"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UTVÄRDERING</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accent1"/>
                </a:solidFill>
              </a:rPr>
              <a:t>Ledarförsörjningsplan </a:t>
            </a:r>
          </a:p>
        </p:txBody>
      </p:sp>
      <p:pic>
        <p:nvPicPr>
          <p:cNvPr id="11" name="Bildobjekt 10">
            <a:extLst>
              <a:ext uri="{FF2B5EF4-FFF2-40B4-BE49-F238E27FC236}">
                <a16:creationId xmlns:a16="http://schemas.microsoft.com/office/drawing/2014/main" id="{43D4809E-B2E4-9D29-2B8D-4FAFD763D172}"/>
              </a:ext>
            </a:extLst>
          </p:cNvPr>
          <p:cNvPicPr>
            <a:picLocks noChangeAspect="1"/>
          </p:cNvPicPr>
          <p:nvPr/>
        </p:nvPicPr>
        <p:blipFill>
          <a:blip r:embed="rId3"/>
          <a:stretch>
            <a:fillRect/>
          </a:stretch>
        </p:blipFill>
        <p:spPr>
          <a:xfrm rot="20632999">
            <a:off x="6738181" y="2281818"/>
            <a:ext cx="4607289" cy="3242505"/>
          </a:xfrm>
          <a:prstGeom prst="rect">
            <a:avLst/>
          </a:prstGeom>
          <a:ln w="19050">
            <a:solidFill>
              <a:srgbClr val="00345C"/>
            </a:solidFill>
          </a:ln>
        </p:spPr>
      </p:pic>
    </p:spTree>
    <p:extLst>
      <p:ext uri="{BB962C8B-B14F-4D97-AF65-F5344CB8AC3E}">
        <p14:creationId xmlns:p14="http://schemas.microsoft.com/office/powerpoint/2010/main" val="325728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latin typeface="Arial" panose="020B0604020202020204" pitchFamily="34" charset="0"/>
              </a:rPr>
            </a:br>
            <a:br>
              <a:rPr lang="sv-SE">
                <a:latin typeface="Arial" panose="020B0604020202020204" pitchFamily="34" charset="0"/>
              </a:rPr>
            </a:br>
            <a:endParaRPr lang="sv-SE">
              <a:latin typeface="Arial" panose="020B0604020202020204" pitchFamily="34" charset="0"/>
            </a:endParaRPr>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UTVÄRDERING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bg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711234" y="2499444"/>
            <a:ext cx="8869679" cy="1928866"/>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BE357152-4F0B-43FF-A3BF-BA148771F9F8}"/>
              </a:ext>
            </a:extLst>
          </p:cNvPr>
          <p:cNvSpPr txBox="1"/>
          <p:nvPr/>
        </p:nvSpPr>
        <p:spPr>
          <a:xfrm>
            <a:off x="2162187" y="3013501"/>
            <a:ext cx="79677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Vilka effekter av ledarförsörjningsplanen kan vi se?</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kan vi mäta dessa effekter?</a:t>
            </a:r>
          </a:p>
        </p:txBody>
      </p:sp>
    </p:spTree>
    <p:extLst>
      <p:ext uri="{BB962C8B-B14F-4D97-AF65-F5344CB8AC3E}">
        <p14:creationId xmlns:p14="http://schemas.microsoft.com/office/powerpoint/2010/main" val="320953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UTVÄRDERING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bg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39887" y="2134915"/>
            <a:ext cx="8606342" cy="3611903"/>
          </a:xfrm>
          <a:prstGeom prst="wedgeRoundRectCallout">
            <a:avLst>
              <a:gd name="adj1" fmla="val -33420"/>
              <a:gd name="adj2" fmla="val 70562"/>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bg1"/>
                </a:solidFill>
                <a:latin typeface="Arial" panose="020B0604020202020204" pitchFamily="34" charset="0"/>
                <a:cs typeface="Arial" panose="020B0604020202020204" pitchFamily="34" charset="0"/>
              </a:rPr>
              <a:t>Utgå från föreningens ledarförsörjningsplan och dess tillämpning</a:t>
            </a:r>
          </a:p>
          <a:p>
            <a:endParaRPr lang="sv-SE" sz="24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fångar vi löpande upp utvecklings-/revideringsbehov under säsongen?</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När och hur gör vi större utvärderingar och hur kan det synkas med andra utvärderingar i föreningen? </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Vem beslutar om ändringar i plan och tillämpning?</a:t>
            </a:r>
          </a:p>
          <a:p>
            <a:pPr marL="342900" indent="-342900">
              <a:buFont typeface="Wingdings" panose="05000000000000000000" pitchFamily="2" charset="2"/>
              <a:buChar char="§"/>
            </a:pPr>
            <a:endParaRPr lang="sv-SE" sz="2400" dirty="0">
              <a:solidFill>
                <a:schemeClr val="bg1"/>
              </a:solidFill>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73E8FF64-07DE-518D-B067-299408B6A397}"/>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ledarförsörjningsplanen</a:t>
            </a:r>
          </a:p>
        </p:txBody>
      </p:sp>
      <p:pic>
        <p:nvPicPr>
          <p:cNvPr id="3" name="Bild 2" descr="Checklista med hel fyllning">
            <a:extLst>
              <a:ext uri="{FF2B5EF4-FFF2-40B4-BE49-F238E27FC236}">
                <a16:creationId xmlns:a16="http://schemas.microsoft.com/office/drawing/2014/main" id="{A7990828-FA21-5868-4A42-6BF1A8B30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45651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11090-FAD4-164D-A13B-8A5C427E2056}"/>
              </a:ext>
            </a:extLst>
          </p:cNvPr>
          <p:cNvSpPr>
            <a:spLocks noGrp="1"/>
          </p:cNvSpPr>
          <p:nvPr>
            <p:ph type="ctrTitle"/>
          </p:nvPr>
        </p:nvSpPr>
        <p:spPr>
          <a:xfrm>
            <a:off x="1523998" y="2792097"/>
            <a:ext cx="9144000" cy="904150"/>
          </a:xfrm>
        </p:spPr>
        <p:txBody>
          <a:bodyPr/>
          <a:lstStyle/>
          <a:p>
            <a:r>
              <a:rPr lang="sv-SE" dirty="0"/>
              <a:t>TACK!</a:t>
            </a:r>
          </a:p>
        </p:txBody>
      </p:sp>
    </p:spTree>
    <p:extLst>
      <p:ext uri="{BB962C8B-B14F-4D97-AF65-F5344CB8AC3E}">
        <p14:creationId xmlns:p14="http://schemas.microsoft.com/office/powerpoint/2010/main" val="192902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p:txBody>
          <a:bodyPr vert="horz" lIns="91440" tIns="45720" rIns="91440" bIns="45720" rtlCol="0" anchor="t">
            <a:normAutofit/>
          </a:bodyPr>
          <a:lstStyle/>
          <a:p>
            <a:pPr marL="342900" indent="-342900">
              <a:buFont typeface="Wingdings" panose="05000000000000000000" pitchFamily="2" charset="2"/>
              <a:buChar char="§"/>
            </a:pPr>
            <a:r>
              <a:rPr lang="sv-SE" sz="2400" dirty="0"/>
              <a:t>Syfte och mål </a:t>
            </a:r>
          </a:p>
          <a:p>
            <a:pPr marL="342900" indent="-342900">
              <a:buFont typeface="Wingdings" panose="05000000000000000000" pitchFamily="2" charset="2"/>
              <a:buChar char="§"/>
            </a:pPr>
            <a:r>
              <a:rPr lang="sv-SE" sz="2400" dirty="0"/>
              <a:t>Ledarroller</a:t>
            </a:r>
          </a:p>
          <a:p>
            <a:endParaRPr lang="sv-SE" sz="2400" dirty="0"/>
          </a:p>
          <a:p>
            <a:pPr marL="342900" indent="-342900">
              <a:buFont typeface="Wingdings" panose="05000000000000000000" pitchFamily="2" charset="2"/>
              <a:buChar char="§"/>
            </a:pPr>
            <a:r>
              <a:rPr lang="sv-SE" sz="2400" dirty="0"/>
              <a:t>Rekrytera</a:t>
            </a:r>
          </a:p>
          <a:p>
            <a:pPr marL="342900" indent="-342900">
              <a:buFont typeface="Wingdings" panose="05000000000000000000" pitchFamily="2" charset="2"/>
              <a:buChar char="§"/>
            </a:pPr>
            <a:r>
              <a:rPr lang="sv-SE" sz="2400" dirty="0"/>
              <a:t>Behålla </a:t>
            </a:r>
            <a:endParaRPr lang="sv-SE" sz="2400" dirty="0">
              <a:latin typeface="Stag Sans Book"/>
              <a:cs typeface="Arial"/>
            </a:endParaRPr>
          </a:p>
          <a:p>
            <a:pPr marL="342900" indent="-342900">
              <a:buFont typeface="Wingdings" panose="05000000000000000000" pitchFamily="2" charset="2"/>
              <a:buChar char="§"/>
            </a:pPr>
            <a:r>
              <a:rPr lang="sv-SE" sz="2400" dirty="0"/>
              <a:t>Avsluta</a:t>
            </a:r>
          </a:p>
          <a:p>
            <a:endParaRPr lang="sv-SE" sz="2400" dirty="0"/>
          </a:p>
          <a:p>
            <a:pPr marL="342900" indent="-342900">
              <a:buFont typeface="Wingdings" panose="05000000000000000000" pitchFamily="2" charset="2"/>
              <a:buChar char="§"/>
            </a:pPr>
            <a:r>
              <a:rPr lang="sv-SE" sz="2400" dirty="0"/>
              <a:t>Tillämpning</a:t>
            </a:r>
          </a:p>
          <a:p>
            <a:pPr marL="342900" indent="-342900">
              <a:buFont typeface="Wingdings" panose="05000000000000000000" pitchFamily="2" charset="2"/>
              <a:buChar char="§"/>
            </a:pPr>
            <a:r>
              <a:rPr lang="sv-SE" sz="2400" dirty="0"/>
              <a:t>Utvärdering </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AGENDA</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bg2"/>
                </a:solidFill>
              </a:rPr>
              <a:t>Ledarförsörjningsplan</a:t>
            </a:r>
          </a:p>
        </p:txBody>
      </p:sp>
    </p:spTree>
    <p:extLst>
      <p:ext uri="{BB962C8B-B14F-4D97-AF65-F5344CB8AC3E}">
        <p14:creationId xmlns:p14="http://schemas.microsoft.com/office/powerpoint/2010/main" val="131231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SCHEMA HELDAG</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bg2"/>
                </a:solidFill>
              </a:rPr>
              <a:t>Ledarförsörjningsplan</a:t>
            </a:r>
          </a:p>
        </p:txBody>
      </p:sp>
      <p:sp>
        <p:nvSpPr>
          <p:cNvPr id="7" name="Platshållare för text 2">
            <a:extLst>
              <a:ext uri="{FF2B5EF4-FFF2-40B4-BE49-F238E27FC236}">
                <a16:creationId xmlns:a16="http://schemas.microsoft.com/office/drawing/2014/main" id="{93AFE5CE-9742-E0C6-1BB2-54C2AC66800D}"/>
              </a:ext>
            </a:extLst>
          </p:cNvPr>
          <p:cNvSpPr txBox="1">
            <a:spLocks/>
          </p:cNvSpPr>
          <p:nvPr/>
        </p:nvSpPr>
        <p:spPr>
          <a:xfrm>
            <a:off x="487016" y="1799908"/>
            <a:ext cx="5068657"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09.00 Inledning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09.30 Våra ledarkategorier</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10.00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10.30 Våra ledarroller </a:t>
            </a: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12.00 Lunch</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13.00 Rekrytera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14.00 Behålla </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15.15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15.30 Avsluta </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16.15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16.30 Slut</a:t>
            </a:r>
          </a:p>
          <a:p>
            <a:pPr marR="0" lvl="0" algn="l" defTabSz="914400" rtl="0" eaLnBrk="1" fontAlgn="auto" latinLnBrk="0" hangingPunct="1">
              <a:lnSpc>
                <a:spcPct val="90000"/>
              </a:lnSpc>
              <a:spcBef>
                <a:spcPts val="1000"/>
              </a:spcBef>
              <a:spcAft>
                <a:spcPts val="0"/>
              </a:spcAft>
              <a:buClr>
                <a:srgbClr val="FECB00"/>
              </a:buClr>
              <a:buSzPct val="100000"/>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8" name="Platshållare för text 2">
            <a:extLst>
              <a:ext uri="{FF2B5EF4-FFF2-40B4-BE49-F238E27FC236}">
                <a16:creationId xmlns:a16="http://schemas.microsoft.com/office/drawing/2014/main" id="{00EC62E5-1687-82DF-3868-1F22A6EE3A1F}"/>
              </a:ext>
            </a:extLst>
          </p:cNvPr>
          <p:cNvSpPr txBox="1">
            <a:spLocks/>
          </p:cNvSpPr>
          <p:nvPr/>
        </p:nvSpPr>
        <p:spPr>
          <a:xfrm>
            <a:off x="5124373" y="1799908"/>
            <a:ext cx="2851929"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UPPFÖLJNING</a:t>
            </a:r>
            <a:endParaRPr lang="sv-SE"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Tillämpning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Arial" panose="020B0604020202020204" pitchFamily="34" charset="0"/>
                <a:cs typeface="Arial" panose="020B0604020202020204" pitchFamily="34" charset="0"/>
              </a:rPr>
              <a:t>Utvärdering</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Tree>
    <p:extLst>
      <p:ext uri="{BB962C8B-B14F-4D97-AF65-F5344CB8AC3E}">
        <p14:creationId xmlns:p14="http://schemas.microsoft.com/office/powerpoint/2010/main" val="280235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SCHEMA FLERA KVÄLLAR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bg2"/>
                </a:solidFill>
              </a:rPr>
              <a:t>Ledarförsörjningsplan</a:t>
            </a:r>
          </a:p>
        </p:txBody>
      </p:sp>
      <p:sp>
        <p:nvSpPr>
          <p:cNvPr id="7" name="Platshållare för text 2">
            <a:extLst>
              <a:ext uri="{FF2B5EF4-FFF2-40B4-BE49-F238E27FC236}">
                <a16:creationId xmlns:a16="http://schemas.microsoft.com/office/drawing/2014/main" id="{B0CA2304-5BC6-E96B-D9B9-050952D0A36A}"/>
              </a:ext>
            </a:extLst>
          </p:cNvPr>
          <p:cNvSpPr txBox="1">
            <a:spLocks/>
          </p:cNvSpPr>
          <p:nvPr/>
        </p:nvSpPr>
        <p:spPr>
          <a:xfrm>
            <a:off x="487016" y="1813846"/>
            <a:ext cx="5068657" cy="49135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KVÄLL 1</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18.00 Inledning</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18.30 Våra ledarkategorier</a:t>
            </a: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19.00 Våra ledarroller </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20.30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20.45 Slut</a:t>
            </a:r>
          </a:p>
          <a:p>
            <a:pPr marR="0" lvl="0" algn="l" defTabSz="914400" rtl="0" eaLnBrk="1" fontAlgn="auto" latinLnBrk="0" hangingPunct="1">
              <a:lnSpc>
                <a:spcPct val="90000"/>
              </a:lnSpc>
              <a:spcBef>
                <a:spcPts val="1000"/>
              </a:spcBef>
              <a:spcAft>
                <a:spcPts val="0"/>
              </a:spcAft>
              <a:buClr>
                <a:srgbClr val="FECB00"/>
              </a:buClr>
              <a:buSzPct val="100000"/>
              <a:tabLst/>
              <a:defRPr/>
            </a:pPr>
            <a:endParaRPr lang="sv-SE" sz="20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8" name="Platshållare för text 2">
            <a:extLst>
              <a:ext uri="{FF2B5EF4-FFF2-40B4-BE49-F238E27FC236}">
                <a16:creationId xmlns:a16="http://schemas.microsoft.com/office/drawing/2014/main" id="{84FEA4D1-D5BA-E7C8-1398-464588CDB979}"/>
              </a:ext>
            </a:extLst>
          </p:cNvPr>
          <p:cNvSpPr txBox="1">
            <a:spLocks/>
          </p:cNvSpPr>
          <p:nvPr/>
        </p:nvSpPr>
        <p:spPr>
          <a:xfrm>
            <a:off x="4102000" y="1808828"/>
            <a:ext cx="5068657" cy="49135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FECB00"/>
              </a:buClr>
              <a:defRPr/>
            </a:pPr>
            <a:r>
              <a:rPr lang="sv-SE" sz="2400" b="1" dirty="0">
                <a:latin typeface="Arial" panose="020B0604020202020204" pitchFamily="34" charset="0"/>
                <a:cs typeface="Arial" panose="020B0604020202020204" pitchFamily="34" charset="0"/>
              </a:rPr>
              <a:t>KVÄLL 2</a:t>
            </a:r>
            <a:endParaRPr lang="sv-SE" sz="24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18.00 Summering träff 1 </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18.15 Rekrytera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19.15 Behålla</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20.30 Avsluta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21.15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21.30 Slut </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9" name="Platshållare för text 2">
            <a:extLst>
              <a:ext uri="{FF2B5EF4-FFF2-40B4-BE49-F238E27FC236}">
                <a16:creationId xmlns:a16="http://schemas.microsoft.com/office/drawing/2014/main" id="{6268A10A-FAF2-E7A8-C4BE-5799B31405B5}"/>
              </a:ext>
            </a:extLst>
          </p:cNvPr>
          <p:cNvSpPr txBox="1">
            <a:spLocks/>
          </p:cNvSpPr>
          <p:nvPr/>
        </p:nvSpPr>
        <p:spPr>
          <a:xfrm>
            <a:off x="7744692" y="1813846"/>
            <a:ext cx="2851929"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UPPFÖLJNING</a:t>
            </a:r>
            <a:endParaRPr lang="sv-SE"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Tillämpning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Arial" panose="020B0604020202020204" pitchFamily="34" charset="0"/>
                <a:cs typeface="Arial" panose="020B0604020202020204" pitchFamily="34" charset="0"/>
              </a:rPr>
              <a:t>Utvärdering</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Tree>
    <p:extLst>
      <p:ext uri="{BB962C8B-B14F-4D97-AF65-F5344CB8AC3E}">
        <p14:creationId xmlns:p14="http://schemas.microsoft.com/office/powerpoint/2010/main" val="375448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FD81FC-341E-E449-7AF9-1C706758535B}"/>
              </a:ext>
            </a:extLst>
          </p:cNvPr>
          <p:cNvSpPr>
            <a:spLocks noGrp="1"/>
          </p:cNvSpPr>
          <p:nvPr>
            <p:ph type="ctrTitle"/>
          </p:nvPr>
        </p:nvSpPr>
        <p:spPr>
          <a:xfrm>
            <a:off x="1524000" y="2235200"/>
            <a:ext cx="9144000" cy="2387600"/>
          </a:xfrm>
        </p:spPr>
        <p:txBody>
          <a:bodyPr/>
          <a:lstStyle/>
          <a:p>
            <a:r>
              <a:rPr lang="sv-SE" dirty="0">
                <a:latin typeface="+mj-lt"/>
                <a:cs typeface="Arial" panose="020B0604020202020204" pitchFamily="34" charset="0"/>
              </a:rPr>
              <a:t>INLEDNING</a:t>
            </a:r>
            <a:br>
              <a:rPr lang="sv-SE" dirty="0">
                <a:latin typeface="+mj-lt"/>
                <a:cs typeface="Arial" panose="020B0604020202020204" pitchFamily="34" charset="0"/>
              </a:rPr>
            </a:br>
            <a:endParaRPr lang="sv-SE" dirty="0"/>
          </a:p>
        </p:txBody>
      </p:sp>
    </p:spTree>
    <p:extLst>
      <p:ext uri="{BB962C8B-B14F-4D97-AF65-F5344CB8AC3E}">
        <p14:creationId xmlns:p14="http://schemas.microsoft.com/office/powerpoint/2010/main" val="342708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5" y="2057400"/>
            <a:ext cx="8329439" cy="4145692"/>
          </a:xfrm>
        </p:spPr>
        <p:txBody>
          <a:bodyPr>
            <a:normAutofit/>
          </a:bodyPr>
          <a:lstStyle/>
          <a:p>
            <a:r>
              <a:rPr lang="sv-SE" sz="2400" b="1" dirty="0">
                <a:latin typeface="Arial" panose="020B0604020202020204" pitchFamily="34" charset="0"/>
              </a:rPr>
              <a:t>Att föreningen med hjälp av detta material skapar en egen ledarförsörjningsplan</a:t>
            </a:r>
          </a:p>
          <a:p>
            <a:endParaRPr lang="sv-SE" sz="2400" dirty="0">
              <a:latin typeface="Arial" panose="020B0604020202020204" pitchFamily="34" charset="0"/>
            </a:endParaRPr>
          </a:p>
          <a:p>
            <a:r>
              <a:rPr lang="sv-SE" sz="2400" dirty="0">
                <a:latin typeface="Arial" panose="020B0604020202020204" pitchFamily="34" charset="0"/>
              </a:rPr>
              <a:t>Detta gör vi för att: </a:t>
            </a:r>
          </a:p>
          <a:p>
            <a:pPr marL="342900" indent="-342900">
              <a:buFont typeface="Arial" panose="020B0604020202020204" pitchFamily="34" charset="0"/>
              <a:buChar char="•"/>
            </a:pPr>
            <a:r>
              <a:rPr lang="sv-SE" sz="2400" dirty="0">
                <a:latin typeface="Arial" panose="020B0604020202020204" pitchFamily="34" charset="0"/>
              </a:rPr>
              <a:t>Rekrytera fler ledare </a:t>
            </a:r>
          </a:p>
          <a:p>
            <a:pPr marL="342900" indent="-342900">
              <a:buFont typeface="Arial" panose="020B0604020202020204" pitchFamily="34" charset="0"/>
              <a:buChar char="•"/>
            </a:pPr>
            <a:r>
              <a:rPr lang="sv-SE" sz="2400" dirty="0">
                <a:latin typeface="Arial" panose="020B0604020202020204" pitchFamily="34" charset="0"/>
              </a:rPr>
              <a:t>Behålla och utveckla befintliga ledare </a:t>
            </a:r>
          </a:p>
          <a:p>
            <a:pPr marL="342900" indent="-342900">
              <a:buFont typeface="Arial" panose="020B0604020202020204" pitchFamily="34" charset="0"/>
              <a:buChar char="•"/>
            </a:pPr>
            <a:r>
              <a:rPr lang="sv-SE" sz="2400" dirty="0">
                <a:latin typeface="Arial" panose="020B0604020202020204" pitchFamily="34" charset="0"/>
              </a:rPr>
              <a:t>Ta tillvara kompetensen för de som avslutar sitt uppdrag </a:t>
            </a:r>
          </a:p>
          <a:p>
            <a:pPr marL="342900" indent="-342900">
              <a:buFont typeface="Arial" panose="020B0604020202020204" pitchFamily="34" charset="0"/>
              <a:buChar char="•"/>
            </a:pPr>
            <a:endParaRPr lang="sv-SE" sz="2400" dirty="0">
              <a:latin typeface="Arial" panose="020B0604020202020204" pitchFamily="34" charset="0"/>
            </a:endParaRPr>
          </a:p>
          <a:p>
            <a:pPr marL="342900" indent="-342900">
              <a:buFont typeface="Arial" panose="020B0604020202020204" pitchFamily="34" charset="0"/>
              <a:buChar char="•"/>
            </a:pPr>
            <a:endParaRPr lang="sv-SE" sz="2400" dirty="0">
              <a:latin typeface="Arial" panose="020B0604020202020204" pitchFamily="34" charset="0"/>
            </a:endParaRPr>
          </a:p>
          <a:p>
            <a:endParaRPr lang="sv-SE" sz="2400" dirty="0">
              <a:latin typeface="Arial" panose="020B0604020202020204" pitchFamily="34" charset="0"/>
            </a:endParaRPr>
          </a:p>
          <a:p>
            <a:endParaRPr lang="sv-SE" sz="2400" dirty="0">
              <a:latin typeface="Arial" panose="020B0604020202020204" pitchFamily="34" charset="0"/>
            </a:endParaRPr>
          </a:p>
          <a:p>
            <a:endParaRPr lang="sv-SE" sz="2400"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SYFTE &amp; MÅL</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bg2"/>
                </a:solidFill>
              </a:rPr>
              <a:t>Ledarförsörjningsplan</a:t>
            </a:r>
          </a:p>
        </p:txBody>
      </p:sp>
    </p:spTree>
    <p:extLst>
      <p:ext uri="{BB962C8B-B14F-4D97-AF65-F5344CB8AC3E}">
        <p14:creationId xmlns:p14="http://schemas.microsoft.com/office/powerpoint/2010/main" val="9674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INGÅNGSVÄRDEN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a:solidFill>
                  <a:schemeClr val="bg2"/>
                </a:solidFill>
              </a:rPr>
              <a:t>Ledarförsörjningsplan</a:t>
            </a:r>
          </a:p>
        </p:txBody>
      </p:sp>
      <p:sp>
        <p:nvSpPr>
          <p:cNvPr id="11" name="Ellips 47">
            <a:extLst>
              <a:ext uri="{FF2B5EF4-FFF2-40B4-BE49-F238E27FC236}">
                <a16:creationId xmlns:a16="http://schemas.microsoft.com/office/drawing/2014/main" id="{A1CE537A-1E54-E3EE-84D2-49355026BA44}"/>
              </a:ext>
            </a:extLst>
          </p:cNvPr>
          <p:cNvSpPr/>
          <p:nvPr/>
        </p:nvSpPr>
        <p:spPr>
          <a:xfrm>
            <a:off x="2257743" y="2140666"/>
            <a:ext cx="3640347" cy="3482196"/>
          </a:xfrm>
          <a:prstGeom prst="ellipse">
            <a:avLst/>
          </a:prstGeom>
          <a:solidFill>
            <a:schemeClr val="accent3"/>
          </a:solidFill>
          <a:ln w="63500" cap="flat" cmpd="sng" algn="ctr">
            <a:solidFill>
              <a:srgbClr val="FFFFFF"/>
            </a:solid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sv-SE" sz="3000" b="1" kern="0">
                <a:solidFill>
                  <a:schemeClr val="bg1"/>
                </a:solidFill>
                <a:latin typeface="Arial" panose="020B0604020202020204" pitchFamily="34" charset="0"/>
                <a:cs typeface="Arial" panose="020B0604020202020204" pitchFamily="34" charset="0"/>
              </a:rPr>
              <a:t>Jämställdhet</a:t>
            </a:r>
            <a:endParaRPr lang="en-US" sz="3000" b="1">
              <a:solidFill>
                <a:schemeClr val="bg1"/>
              </a:solidFill>
              <a:latin typeface="Arial" panose="020B0604020202020204" pitchFamily="34" charset="0"/>
              <a:cs typeface="Arial" panose="020B0604020202020204" pitchFamily="34" charset="0"/>
            </a:endParaRPr>
          </a:p>
        </p:txBody>
      </p:sp>
      <p:sp>
        <p:nvSpPr>
          <p:cNvPr id="13" name="Ellips 47">
            <a:extLst>
              <a:ext uri="{FF2B5EF4-FFF2-40B4-BE49-F238E27FC236}">
                <a16:creationId xmlns:a16="http://schemas.microsoft.com/office/drawing/2014/main" id="{6742C8D7-C13A-248F-F79C-5FED2984E619}"/>
              </a:ext>
            </a:extLst>
          </p:cNvPr>
          <p:cNvSpPr/>
          <p:nvPr/>
        </p:nvSpPr>
        <p:spPr>
          <a:xfrm>
            <a:off x="6378294" y="2134915"/>
            <a:ext cx="3640347" cy="3482196"/>
          </a:xfrm>
          <a:prstGeom prst="ellipse">
            <a:avLst/>
          </a:prstGeom>
          <a:solidFill>
            <a:schemeClr val="accent3"/>
          </a:solidFill>
          <a:ln w="63500" cap="flat" cmpd="sng" algn="ctr">
            <a:solidFill>
              <a:srgbClr val="FFFFFF"/>
            </a:solid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sv-SE" sz="3000" b="1" kern="0" dirty="0">
                <a:solidFill>
                  <a:schemeClr val="bg1"/>
                </a:solidFill>
                <a:latin typeface="Arial" panose="020B0604020202020204" pitchFamily="34" charset="0"/>
                <a:cs typeface="Arial" panose="020B0604020202020204" pitchFamily="34" charset="0"/>
              </a:rPr>
              <a:t>Mångfald</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1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theme/theme1.xml><?xml version="1.0" encoding="utf-8"?>
<a:theme xmlns:a="http://schemas.openxmlformats.org/drawingml/2006/main" name="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d71c40-3ebf-4ee9-8bd0-77bb0290f579">
      <Terms xmlns="http://schemas.microsoft.com/office/infopath/2007/PartnerControls"/>
    </lcf76f155ced4ddcb4097134ff3c332f>
    <TaxCatchAll xmlns="fee30d89-2ae6-4599-981d-252de47a40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77351416969204893E1D7273FE76F25" ma:contentTypeVersion="18" ma:contentTypeDescription="Skapa ett nytt dokument." ma:contentTypeScope="" ma:versionID="af34ef69cb4fd6247e90c28a43ec561f">
  <xsd:schema xmlns:xsd="http://www.w3.org/2001/XMLSchema" xmlns:xs="http://www.w3.org/2001/XMLSchema" xmlns:p="http://schemas.microsoft.com/office/2006/metadata/properties" xmlns:ns2="a5d71c40-3ebf-4ee9-8bd0-77bb0290f579" xmlns:ns3="fee30d89-2ae6-4599-981d-252de47a4023" targetNamespace="http://schemas.microsoft.com/office/2006/metadata/properties" ma:root="true" ma:fieldsID="e4ebaf01ac3ff9158a975f5c149e5053" ns2:_="" ns3:_="">
    <xsd:import namespace="a5d71c40-3ebf-4ee9-8bd0-77bb0290f579"/>
    <xsd:import namespace="fee30d89-2ae6-4599-981d-252de47a40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1c40-3ebf-4ee9-8bd0-77bb0290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c567539-fc15-4149-adc5-24126968b8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30d89-2ae6-4599-981d-252de47a402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c497272a-df89-4db9-b702-c3ffeaa50bf3}" ma:internalName="TaxCatchAll" ma:showField="CatchAllData" ma:web="fee30d89-2ae6-4599-981d-252de47a4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DAA4F-E70B-4A7C-A637-36272E8CE164}">
  <ds:schemaRefs>
    <ds:schemaRef ds:uri="http://schemas.microsoft.com/office/2006/metadata/properties"/>
    <ds:schemaRef ds:uri="http://purl.org/dc/terms/"/>
    <ds:schemaRef ds:uri="a5d71c40-3ebf-4ee9-8bd0-77bb0290f579"/>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ee30d89-2ae6-4599-981d-252de47a4023"/>
    <ds:schemaRef ds:uri="http://www.w3.org/XML/1998/namespace"/>
    <ds:schemaRef ds:uri="http://purl.org/dc/dcmitype/"/>
  </ds:schemaRefs>
</ds:datastoreItem>
</file>

<file path=customXml/itemProps2.xml><?xml version="1.0" encoding="utf-8"?>
<ds:datastoreItem xmlns:ds="http://schemas.openxmlformats.org/officeDocument/2006/customXml" ds:itemID="{E6A83C3E-F91F-4278-8B32-7C674217E606}">
  <ds:schemaRefs>
    <ds:schemaRef ds:uri="http://schemas.microsoft.com/sharepoint/v3/contenttype/forms"/>
  </ds:schemaRefs>
</ds:datastoreItem>
</file>

<file path=customXml/itemProps3.xml><?xml version="1.0" encoding="utf-8"?>
<ds:datastoreItem xmlns:ds="http://schemas.openxmlformats.org/officeDocument/2006/customXml" ds:itemID="{DD827F0D-BE3D-4BDD-84E6-60AFF816A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71c40-3ebf-4ee9-8bd0-77bb0290f579"/>
    <ds:schemaRef ds:uri="fee30d89-2ae6-4599-981d-252de47a4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SvFF</Template>
  <TotalTime>498</TotalTime>
  <Words>2777</Words>
  <Application>Microsoft Office PowerPoint</Application>
  <PresentationFormat>Bredbild</PresentationFormat>
  <Paragraphs>398</Paragraphs>
  <Slides>38</Slides>
  <Notes>26</Notes>
  <HiddenSlides>4</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38</vt:i4>
      </vt:variant>
    </vt:vector>
  </HeadingPairs>
  <TitlesOfParts>
    <vt:vector size="47" baseType="lpstr">
      <vt:lpstr>Arial</vt:lpstr>
      <vt:lpstr>Stag Sans Book</vt:lpstr>
      <vt:lpstr>Stag Sans Semibold</vt:lpstr>
      <vt:lpstr>Symbol</vt:lpstr>
      <vt:lpstr>Calibri</vt:lpstr>
      <vt:lpstr>Wingdings</vt:lpstr>
      <vt:lpstr>Arial Black</vt:lpstr>
      <vt:lpstr>StagSans-Book</vt:lpstr>
      <vt:lpstr>Office-tema</vt:lpstr>
      <vt:lpstr>PROCESSTÖD LEDARFÖRSÖRJNINGSPLAN</vt:lpstr>
      <vt:lpstr>PROCESSTÖD LEDARFÖRSÖRJNINGSPLAN</vt:lpstr>
      <vt:lpstr>Ledarförsörjningsplan</vt:lpstr>
      <vt:lpstr>AGENDA</vt:lpstr>
      <vt:lpstr>SCHEMA HELDAG</vt:lpstr>
      <vt:lpstr>SCHEMA FLERA KVÄLLAR</vt:lpstr>
      <vt:lpstr>INLEDNING </vt:lpstr>
      <vt:lpstr>SYFTE &amp; MÅL</vt:lpstr>
      <vt:lpstr>INGÅNGSVÄRDEN</vt:lpstr>
      <vt:lpstr>VARFÖR?</vt:lpstr>
      <vt:lpstr>ATT MOTIVERA IDEELLA </vt:lpstr>
      <vt:lpstr>VÅRA LEDARKATEGORIER </vt:lpstr>
      <vt:lpstr>VÅRA LEDARROLLER</vt:lpstr>
      <vt:lpstr>REKRYTERA</vt:lpstr>
      <vt:lpstr>REKRYTERA</vt:lpstr>
      <vt:lpstr>REKRYTERA</vt:lpstr>
      <vt:lpstr>HUR STÄLLER VI FRÅGAN?</vt:lpstr>
      <vt:lpstr>REKRYTERA</vt:lpstr>
      <vt:lpstr>REKRYTERA</vt:lpstr>
      <vt:lpstr>BEHÅLLA</vt:lpstr>
      <vt:lpstr>BEHÅLLA</vt:lpstr>
      <vt:lpstr>BEHÅLLA</vt:lpstr>
      <vt:lpstr>BEHÅLLA</vt:lpstr>
      <vt:lpstr>BEHÅLLA</vt:lpstr>
      <vt:lpstr>AVSLUTA</vt:lpstr>
      <vt:lpstr>AVSLUTA</vt:lpstr>
      <vt:lpstr>AVSLUTA</vt:lpstr>
      <vt:lpstr>AVSLUTA</vt:lpstr>
      <vt:lpstr>AVSLUTA</vt:lpstr>
      <vt:lpstr>BRA JOBBAT! Nu har vi tagit fram ett förslag på ledarförsörjningsplan i vår förening. Nästa steg är att renskriva planen och presentera den för styrelsen. Sedan kan vi gå vidare till ”Tillämpning” och ”Utvärdering”.</vt:lpstr>
      <vt:lpstr>PowerPoint-presentation</vt:lpstr>
      <vt:lpstr>TILLÄMPNING</vt:lpstr>
      <vt:lpstr>TILLÄMPNING</vt:lpstr>
      <vt:lpstr>UTVÄRDERING</vt:lpstr>
      <vt:lpstr>UTVÄRDERING</vt:lpstr>
      <vt:lpstr>UTVÄRDERING</vt:lpstr>
      <vt:lpstr>UTVÄRDERING</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Beskrivning</dc:title>
  <dc:creator>Gunnar Pettersson</dc:creator>
  <cp:lastModifiedBy>Anna Malmén</cp:lastModifiedBy>
  <cp:revision>26</cp:revision>
  <dcterms:created xsi:type="dcterms:W3CDTF">2022-10-11T10:49:33Z</dcterms:created>
  <dcterms:modified xsi:type="dcterms:W3CDTF">2024-09-06T14:02:29Z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0x010100D77351416969204893E1D7273FE76F25</vt:lpwstr>
  </property>
  <property fmtid="{D5CDD505-2E9C-101B-9397-08002B2CF9AE}" pid="3" name="Order">
    <vt:r8>6200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